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8" r:id="rId2"/>
    <p:sldId id="258" r:id="rId3"/>
    <p:sldId id="382" r:id="rId4"/>
    <p:sldId id="374" r:id="rId5"/>
    <p:sldId id="370" r:id="rId6"/>
    <p:sldId id="259" r:id="rId7"/>
    <p:sldId id="371" r:id="rId8"/>
    <p:sldId id="348" r:id="rId9"/>
    <p:sldId id="372" r:id="rId10"/>
    <p:sldId id="375" r:id="rId11"/>
    <p:sldId id="376" r:id="rId12"/>
    <p:sldId id="275" r:id="rId13"/>
    <p:sldId id="380" r:id="rId14"/>
    <p:sldId id="357" r:id="rId15"/>
    <p:sldId id="368" r:id="rId16"/>
    <p:sldId id="324" r:id="rId17"/>
    <p:sldId id="365" r:id="rId18"/>
    <p:sldId id="367" r:id="rId19"/>
    <p:sldId id="366" r:id="rId20"/>
    <p:sldId id="381" r:id="rId21"/>
    <p:sldId id="3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E800CC"/>
    <a:srgbClr val="F20000"/>
    <a:srgbClr val="25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0636" autoAdjust="0"/>
  </p:normalViewPr>
  <p:slideViewPr>
    <p:cSldViewPr snapToGrid="0"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AA7A85-4DF6-45DA-B394-6AD7550659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9DB94-8873-4D3F-AA64-5708FCED64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3E161E-9C59-49EC-8FA5-0C3CA02220A9}" type="datetimeFigureOut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A9AE26-420F-4093-9AC3-378D43DC2F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5C13B2-26E6-44D8-8D0C-ACF689A40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20ED3-1BBE-49BF-9C10-C8FA099404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7DD4C-3CDC-4752-B474-0610C2821A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146C8AD-03DF-4438-9F23-61C58ED5A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عنصر نائب لصورة الشريحة 1">
            <a:extLst>
              <a:ext uri="{FF2B5EF4-FFF2-40B4-BE49-F238E27FC236}">
                <a16:creationId xmlns:a16="http://schemas.microsoft.com/office/drawing/2014/main" id="{31EC3DD6-83CC-4EDA-AF38-0003EF9B65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عنصر نائب للملاحظات 2">
            <a:extLst>
              <a:ext uri="{FF2B5EF4-FFF2-40B4-BE49-F238E27FC236}">
                <a16:creationId xmlns:a16="http://schemas.microsoft.com/office/drawing/2014/main" id="{C1CA08EA-C792-4DC6-A92B-3C5ED9042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0660" name="عنصر نائب لرقم الشريحة 3">
            <a:extLst>
              <a:ext uri="{FF2B5EF4-FFF2-40B4-BE49-F238E27FC236}">
                <a16:creationId xmlns:a16="http://schemas.microsoft.com/office/drawing/2014/main" id="{63904508-0732-47AC-9451-0090B184E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fld id="{B880B0C0-41F2-46A8-BAC0-0C968BD3BBC5}" type="slidenum">
              <a:rPr lang="en-US" altLang="en-US" smtClean="0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Admin\Desktop\UI-UX\1437897609.png">
            <a:extLst>
              <a:ext uri="{FF2B5EF4-FFF2-40B4-BE49-F238E27FC236}">
                <a16:creationId xmlns:a16="http://schemas.microsoft.com/office/drawing/2014/main" id="{5FACE0A9-3133-407A-A103-E8F3772B6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7">
            <a:extLst>
              <a:ext uri="{FF2B5EF4-FFF2-40B4-BE49-F238E27FC236}">
                <a16:creationId xmlns:a16="http://schemas.microsoft.com/office/drawing/2014/main" id="{F48B47F6-C3A5-4C6C-AE6F-6277C933183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523AC6-533B-44F6-8098-FCEB26FCFA1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B6DD04-56A7-417D-B0B7-68ECF5C11E42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D6A6CE4-08AF-43E3-B4B5-ADD5E17A09DD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3A5AA2-63C8-4C69-9865-43F38E25F158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9C87AE-49B4-484D-9E54-C2E70DD1F4BF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DDA3D0D-2AAC-4024-98D8-DF1A4778868A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040C082-B7B4-4506-A67F-12B2AAFF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7EAC-6930-4CA7-9EF9-F78559F83ACF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71480C-8497-4A9B-A65F-32C59966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BDD290C-72E8-4FB4-B377-C829187A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958CD6-1706-49E7-9988-4D8796D63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61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6ED89417-1B5F-4B66-9A8D-1E5CBD0569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E084698A-05CC-41D8-AFB3-CF82C848466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88F14A-83CD-4362-A3FF-E2C1E69A5FD2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1AFB57-3C47-406A-B7D7-85C56F4A253C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A606DF-26EA-481C-958A-9F50D32ADF73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3ED80B6-CC93-494B-BD5F-A885C7D77EFE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EE7875-0093-45FC-B900-F31E429695DE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BDE359E-0C4F-4934-ADAD-8E3F61C329C5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190751" y="2819401"/>
            <a:ext cx="4943475" cy="27146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CAD0594-16CD-4FCA-9638-F6420FA2E5C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4C66A-B60C-4C65-9B1A-5B2220988CB2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853909-67AF-4E4E-8E8E-9D1D30475D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4127CE2-BBA1-4C5C-A87C-4C4CEBE61A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F82481-4BC8-42B5-BEC0-F0AB09717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51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D0D6379F-820F-4A60-AB94-A879809B1B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CEBEC1D1-E35C-4743-8D30-DC4A6CB2ED4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357CD8D-2190-410E-95E6-E397A2041B87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E1420F-60FE-4B43-AB2F-0062D4401265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2E2F86F-D49F-4F10-AA11-DC22B910B89E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B55BBC-E5A8-40B5-A476-10F53ACFD6B3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A3C4BEE-159B-4CB7-A281-D1F9A2D08EE9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B4B84C1-4625-4BF1-ADE0-DFB93FE2B905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628776" y="3209925"/>
            <a:ext cx="6086475" cy="3190876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D676187-9AF6-45C5-A409-629E56945E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2743-EFD4-4249-963B-0778BCCB8A16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478DD98-DE64-4143-AAFF-ECAE8C8951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8C8FA34-BE12-4E9C-ADCA-5A3A8F7BA5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7F5657-0017-4248-9FAC-B0E1E2765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811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20556FF9-A0C7-40E0-9437-BD260749FE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9D27B780-A3DA-40CB-AE86-05203AF99DC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E8140E7-8E00-4A11-BA8B-44F3362F9FF4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C3B40D-692C-44AA-8901-655AFE33B220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5389FC-C733-4D6F-B41C-FA1CA3BF6088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4B7BAD1-2CCB-4340-B4E5-1604376CE411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C9DF88-2F32-4806-8695-7BA1DF6E04F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46B71-28E9-43F5-9341-D23572B2E485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1133476"/>
            <a:ext cx="9144000" cy="3371851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0452B0C-D0CF-4777-823E-879E5F9F013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51300-77F3-4108-8926-DA63A6806E7E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FF017E1-3915-4B73-A7E1-CA7FFF5B8EF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8244BC2-4A0E-4A42-8FC0-3E998B68A6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43AB6A-44DD-4B45-A211-0C2B27306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70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D3FED900-65B3-4D37-9BA1-E477F38395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>
            <a:extLst>
              <a:ext uri="{FF2B5EF4-FFF2-40B4-BE49-F238E27FC236}">
                <a16:creationId xmlns:a16="http://schemas.microsoft.com/office/drawing/2014/main" id="{19B20653-17F4-4A0E-9FFF-F5BA0B22FF4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522D623-8E88-44D4-96FB-823E702F8FAA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2D6DBC-709E-4142-A9CD-7C89761D6CDA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727AA85-CA78-4D3F-B6E0-07A854115BEF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A713AE-8606-4ADB-A5CF-1FC010A32666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56235F-8CF8-4CA0-AA11-E9F60ABCBC8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B86A340-5B3F-4957-8528-8F59C6961DBB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-1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276474" y="3429001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72000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848474" y="3429001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84BB770-C32A-43EB-805C-4C3BF8C26893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75277-D7F2-4285-A00A-29DEC3F066EF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3072B89-9877-4C48-9389-B36CB9AE798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A2AF159F-07DF-4EDD-A871-3C485D0FA7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0E52C3-26FF-4296-830F-0BA488BA9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825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F0EF8E5F-09B4-4B46-A6B9-F662CB824A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>
            <a:extLst>
              <a:ext uri="{FF2B5EF4-FFF2-40B4-BE49-F238E27FC236}">
                <a16:creationId xmlns:a16="http://schemas.microsoft.com/office/drawing/2014/main" id="{CD852F80-B6F1-4B4A-A22C-5D43232A779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CBB875-509A-4E89-A1F4-3A8450D538E1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830F24-D356-4FDB-B912-4BF9924D2776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4840E6-F478-4FB0-9265-74B73342085A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EEEFCEC-76D3-42D8-8E74-9B4C568C2687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FBCCD0D-8CDE-4846-AEFE-D581F2E4279F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AAEE68C-B0DE-4F0B-AFF9-228B9AF58693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-1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276474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72000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848474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CE14690-46A9-4A57-AAB0-A6EE2CC4680F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AE591-3893-41AB-9242-B48E0201DEC3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1D184778-B57C-40C7-987F-29E5F343E69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B316991-FD05-4B26-BDBF-E5AAFB98222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69F44C-9F5D-400C-A3EC-7A43DC3D0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783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UI-UX\1437897609.png">
            <a:extLst>
              <a:ext uri="{FF2B5EF4-FFF2-40B4-BE49-F238E27FC236}">
                <a16:creationId xmlns:a16="http://schemas.microsoft.com/office/drawing/2014/main" id="{325EF3E5-2155-4925-B52B-FAFB787B4D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45D011DB-10B8-496D-AEA6-4F6826F386E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0C41CC-7B70-4030-9AD4-721E2FDBF4A3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094A51F-F3CA-43B9-87B3-0DCC0A424B84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8CD41B-2508-4478-BC67-96D4EBBBF1A8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EDA7AD-0985-49B9-9EFF-8BAAA3BC5243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B79C86-C0D3-4C3B-A235-C81A1E74E08B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927EEAB-50D9-4AC1-964F-C91BAB1B4269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-1" y="1133477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848474" y="3429001"/>
            <a:ext cx="2295526" cy="2295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51A3F9D-F08C-4D8C-B7E6-A19245B069C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C367-C45A-4136-BAFB-A6BD9AAA5EF3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C828C533-2200-48F9-B688-9ECEF917A70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9BFD135-27E7-4C76-AC91-9DF3B925DAB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A5999B-B225-4F6A-B7D8-A9E5204F2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33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73E2650B-117F-40D8-A03D-54B238BF3E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A81718F4-30CA-46A3-80BE-C393C8A6C4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407732-93BF-4E46-8100-92C6D2066C8F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6CE4D4-E34D-41B6-A07B-7639CF7E6340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AF1535F-A6F3-485D-A942-3E040385FB7A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9BDD953-36EF-4A9D-BB03-40AB48B31F62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98CEDA-F71D-4DA9-88C4-DD122B2B0C05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186B62-1BBB-4B20-A486-18B975F40EB3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333626" y="1152525"/>
            <a:ext cx="4476751" cy="34956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125313B-68D2-41B2-8B2E-A96CD1B7959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C57D5-BD95-4645-92CA-55336D1E3412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1658F06-3675-4621-8E81-4536CE8F37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1A47E24-7C01-4E34-891F-05ADADB4C1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791964-9F4E-4524-A559-6B07F2F29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82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FF237E6F-CE64-4CE7-9D7A-E8E64888E8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6A62A558-EB57-48AE-B761-80621D37DEB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04AB0F-5A7E-4ADC-BA86-D4A9F09D35B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60B858-9F0E-468B-966E-C2D0CB5E69BA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89F9AB4-EB32-4CAE-9B7B-1813AEF1B55E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883B5D-63A0-4824-8125-93B8CE0687BA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BE03DC-3E64-4DB0-8448-CD6ECD236473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E96CE-2148-49D7-8D65-7E668189757E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819151"/>
            <a:ext cx="9144000" cy="36861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2F7FE1A-B61F-49C7-83EA-F9035784988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51EB1-C61F-46E8-BFD7-A43002C371CA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D7A1280-2264-4030-8B0B-9B34E6D3FA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D8161B0-4B4A-4AFA-9736-95EABED0B2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322EEF-B778-4DA4-BE71-AF3B4EB93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26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40FB0910-3ECE-41A2-B9C6-C7E8AFCDC1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22F81080-02F6-40AF-B074-ED503DB8780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5960E4-5545-4E45-82C6-F9CDFD04B89D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7141F-96AB-4AEC-B196-E9E2D60F654D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63E1E7D-A324-409F-9D1C-4FAE3C250D8E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E524ED5-4758-49C0-8505-7188AFDA0439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395635-3C2A-4542-9DC9-D6AF7EE188EA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54F77-7D45-4AA0-B612-9F66CBB38AF0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-1" y="1924052"/>
            <a:ext cx="4448175" cy="29432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0B98C97-9CF6-49A9-A11B-02A72B4C5BB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9075-1C91-4CB0-AEB9-6C44E5D92827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AD19A32-805B-4685-BB28-1DF6BF167C4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D36DBE5-4AE1-46F7-AA36-E42A0E0DD9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685661-6873-417B-A85D-4FBD24CEF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428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41FD231D-4841-4E6C-88AD-0E0C231C71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5C669E80-841E-4E6D-82CA-9F3E976F234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F58CD7-7518-46F5-8EA4-934E1C3A5C8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2F4585F-CC23-46D0-9B31-F490C3EA9D50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13AF67-E1BC-441F-9149-BACFB48E4504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AED27C-5321-421E-9940-11E4E05FD45D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E0F08D2-FAF5-4DE3-B845-BCF2092A5931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D515964-C2A5-4D4B-99FE-325AAECE104C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95827" y="1924052"/>
            <a:ext cx="4448175" cy="29432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338BF01-1E88-4AD0-B34D-DA5D587297E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2C29-E918-4CD7-A034-1B1303B576CD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FB9A1B9-FD61-4549-8EF0-5FE2AD6383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4CC9D1C-95A7-4AB7-BD6F-E4EBC8D676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B61614-8CA5-4695-BB83-6E94D6A41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53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5DAC2DB8-34A5-4D70-A605-2EA44155CD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46CE8264-4CC4-49A2-8354-5D9D4BE474D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1FB8EC-637A-48B1-83C8-4690256008F0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BAFF5A-5C5E-4666-AB6D-FB810EB5BDB1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895D38A-FA5D-4C79-9A87-F9B0A4CAF2CA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49F8DA-74E7-40C1-9BCA-A7824EE29332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303064A-43E1-4CBB-A08C-D0CEA4C065F5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6D746-1FB5-47B0-9B2D-843B9BEE5307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67114" y="1143002"/>
            <a:ext cx="2009775" cy="200977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A015519-6AB0-4E66-BFE3-514A10831AC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E0D0-CCDB-400C-818E-3F55BFBF30A4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697BDD4-922C-46D6-94A8-188E04CA50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38ABD8B-B2D6-465A-9216-76B8AD6EEA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B634B1-D92B-4821-B4FC-15A1F391D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403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\Desktop\UI-UX\1437897609.png">
            <a:extLst>
              <a:ext uri="{FF2B5EF4-FFF2-40B4-BE49-F238E27FC236}">
                <a16:creationId xmlns:a16="http://schemas.microsoft.com/office/drawing/2014/main" id="{728746BD-9C63-414F-8326-F6A533C88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7">
            <a:extLst>
              <a:ext uri="{FF2B5EF4-FFF2-40B4-BE49-F238E27FC236}">
                <a16:creationId xmlns:a16="http://schemas.microsoft.com/office/drawing/2014/main" id="{2F28EC4E-7516-4AE8-A962-289173D4D25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9D4C9F-D3C5-4019-BE25-CE518C7B88D0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5F8F59C-4EA7-4EAA-BBE4-5A058D19F28B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C7235E-6E7F-424B-9D7B-C241D21FBB7E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F5D873-E158-4033-8078-43A16F53F9AB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91DD6F-4391-4750-BCB4-98969919384D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71B8B00-B0D6-4BA5-B91A-897056C3BA8E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4326" y="1590677"/>
            <a:ext cx="2724150" cy="23241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3212745" y="1590677"/>
            <a:ext cx="2724150" cy="23241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111163" y="1590677"/>
            <a:ext cx="2724150" cy="23241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F0173BC-00A7-45CC-9BF6-0DD81D5800A1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18177-0620-4B17-B61B-F444A8561752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A2CEBEE-D96A-41AE-8701-F413D2B6685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9326CC1-B83C-419F-82C3-B44D0B0E9C0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E86234-51ED-4B34-8AFC-B0939A7DA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10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B6C7E07C-D4EC-4BD7-9ADA-839DAB55AD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>
            <a:extLst>
              <a:ext uri="{FF2B5EF4-FFF2-40B4-BE49-F238E27FC236}">
                <a16:creationId xmlns:a16="http://schemas.microsoft.com/office/drawing/2014/main" id="{76ED5A84-AE8C-467F-A1C8-3EC72056956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C54C68-6170-452A-8994-FD8C73AA4C11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451B24-FB96-4DAA-BF52-7F7FF356DB8F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5A59CC-80D9-4AF5-8E9B-280B95555855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C5D550-6C82-49E7-9E3B-769851F00C60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318EEC-5288-43DD-A887-A710B679106A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8BC85A6-A541-43C0-B8D3-BDCE204083AA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9743" y="173355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608955" y="173355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58167" y="173355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907379" y="173355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49BBF79A-37FE-4E2A-B05D-9F4B54BA65BB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40A55-588E-4334-A9BB-0D42E9CFF19E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CC32A52E-D8F8-420D-94BD-DEC95D13EC8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4E3CBE5-4E3C-422E-84C0-035014ED670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4834C6-F161-4132-BA00-6FC8EDAF4E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218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6283A804-97A3-436F-BE87-4121F8E3CD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>
            <a:extLst>
              <a:ext uri="{FF2B5EF4-FFF2-40B4-BE49-F238E27FC236}">
                <a16:creationId xmlns:a16="http://schemas.microsoft.com/office/drawing/2014/main" id="{EF28B39E-1031-4697-91A1-EB2C80E8839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9BBBA-3876-4808-9103-C56DB4F8ABEB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438B34F-D8E5-4D57-9CEA-A2442FA03CAD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FE90724-7AFC-42EF-A045-D08DDBE1047F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DF9676-F855-48CC-963B-3197F92375D2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6F0EEA-586E-4E2C-835C-8662381DAAB0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B4322D7-7FE7-4987-AE72-183942EAEA04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9743" y="278130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608955" y="278130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58167" y="278130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907379" y="2781301"/>
            <a:ext cx="1695450" cy="169545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44A1D944-FEC5-46AB-AC9F-9B775A7F4199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46BD7-EEC1-4D64-A2A3-F4B44C37033C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FE51681E-7897-45D8-84D7-C9DBFD7E1F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A726458-F5F3-4B49-A301-BC2A1A7965E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E66111-83B7-4600-987C-BDB329BFB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367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ection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26A86358-4174-43C8-8DDB-1D01F84198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8890E69-2D85-450B-9D85-20E17662BB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7A30E0-4615-4BAA-AABA-8900D62EE3FC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296BA5-0788-4D96-A7BA-D4F873F01472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07D836-C0BC-4C7E-A89A-C485DD60578B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8BABF08-63D1-44A3-8743-00D82361C627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FEFE1C-7D2F-4BFC-8109-8A278F640E69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9D8ACD8-E87D-4C81-808E-E8D8684CB536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-9525" y="666750"/>
            <a:ext cx="9159659" cy="3933825"/>
          </a:xfrm>
          <a:custGeom>
            <a:avLst/>
            <a:gdLst>
              <a:gd name="connsiteX0" fmla="*/ 0 w 9144000"/>
              <a:gd name="connsiteY0" fmla="*/ 1905000 h 1905000"/>
              <a:gd name="connsiteX1" fmla="*/ 2156041 w 9144000"/>
              <a:gd name="connsiteY1" fmla="*/ 0 h 1905000"/>
              <a:gd name="connsiteX2" fmla="*/ 9144000 w 9144000"/>
              <a:gd name="connsiteY2" fmla="*/ 0 h 1905000"/>
              <a:gd name="connsiteX3" fmla="*/ 6987959 w 9144000"/>
              <a:gd name="connsiteY3" fmla="*/ 1905000 h 1905000"/>
              <a:gd name="connsiteX4" fmla="*/ 0 w 9144000"/>
              <a:gd name="connsiteY4" fmla="*/ 1905000 h 1905000"/>
              <a:gd name="connsiteX0" fmla="*/ 0 w 9201150"/>
              <a:gd name="connsiteY0" fmla="*/ 2743200 h 2743200"/>
              <a:gd name="connsiteX1" fmla="*/ 2156041 w 9201150"/>
              <a:gd name="connsiteY1" fmla="*/ 838200 h 2743200"/>
              <a:gd name="connsiteX2" fmla="*/ 9201150 w 9201150"/>
              <a:gd name="connsiteY2" fmla="*/ 0 h 2743200"/>
              <a:gd name="connsiteX3" fmla="*/ 6987959 w 9201150"/>
              <a:gd name="connsiteY3" fmla="*/ 2743200 h 2743200"/>
              <a:gd name="connsiteX4" fmla="*/ 0 w 9201150"/>
              <a:gd name="connsiteY4" fmla="*/ 2743200 h 2743200"/>
              <a:gd name="connsiteX0" fmla="*/ 0 w 9201150"/>
              <a:gd name="connsiteY0" fmla="*/ 2743200 h 2743200"/>
              <a:gd name="connsiteX1" fmla="*/ 3391 w 9201150"/>
              <a:gd name="connsiteY1" fmla="*/ 866775 h 2743200"/>
              <a:gd name="connsiteX2" fmla="*/ 9201150 w 9201150"/>
              <a:gd name="connsiteY2" fmla="*/ 0 h 2743200"/>
              <a:gd name="connsiteX3" fmla="*/ 6987959 w 9201150"/>
              <a:gd name="connsiteY3" fmla="*/ 2743200 h 2743200"/>
              <a:gd name="connsiteX4" fmla="*/ 0 w 9201150"/>
              <a:gd name="connsiteY4" fmla="*/ 2743200 h 2743200"/>
              <a:gd name="connsiteX0" fmla="*/ 0 w 9201150"/>
              <a:gd name="connsiteY0" fmla="*/ 2743200 h 3295650"/>
              <a:gd name="connsiteX1" fmla="*/ 3391 w 9201150"/>
              <a:gd name="connsiteY1" fmla="*/ 866775 h 3295650"/>
              <a:gd name="connsiteX2" fmla="*/ 9201150 w 9201150"/>
              <a:gd name="connsiteY2" fmla="*/ 0 h 3295650"/>
              <a:gd name="connsiteX3" fmla="*/ 9150134 w 9201150"/>
              <a:gd name="connsiteY3" fmla="*/ 3295650 h 3295650"/>
              <a:gd name="connsiteX4" fmla="*/ 0 w 9201150"/>
              <a:gd name="connsiteY4" fmla="*/ 2743200 h 3295650"/>
              <a:gd name="connsiteX0" fmla="*/ 15711 w 9197811"/>
              <a:gd name="connsiteY0" fmla="*/ 4495800 h 4495800"/>
              <a:gd name="connsiteX1" fmla="*/ 52 w 9197811"/>
              <a:gd name="connsiteY1" fmla="*/ 866775 h 4495800"/>
              <a:gd name="connsiteX2" fmla="*/ 9197811 w 9197811"/>
              <a:gd name="connsiteY2" fmla="*/ 0 h 4495800"/>
              <a:gd name="connsiteX3" fmla="*/ 9146795 w 9197811"/>
              <a:gd name="connsiteY3" fmla="*/ 3295650 h 4495800"/>
              <a:gd name="connsiteX4" fmla="*/ 15711 w 9197811"/>
              <a:gd name="connsiteY4" fmla="*/ 4495800 h 4495800"/>
              <a:gd name="connsiteX0" fmla="*/ 15711 w 9197811"/>
              <a:gd name="connsiteY0" fmla="*/ 4495800 h 4495800"/>
              <a:gd name="connsiteX1" fmla="*/ 52 w 9197811"/>
              <a:gd name="connsiteY1" fmla="*/ 866775 h 4495800"/>
              <a:gd name="connsiteX2" fmla="*/ 9197811 w 9197811"/>
              <a:gd name="connsiteY2" fmla="*/ 0 h 4495800"/>
              <a:gd name="connsiteX3" fmla="*/ 9118220 w 9197811"/>
              <a:gd name="connsiteY3" fmla="*/ 2590800 h 4495800"/>
              <a:gd name="connsiteX4" fmla="*/ 15711 w 9197811"/>
              <a:gd name="connsiteY4" fmla="*/ 4495800 h 4495800"/>
              <a:gd name="connsiteX0" fmla="*/ 15711 w 9197811"/>
              <a:gd name="connsiteY0" fmla="*/ 4495800 h 4495800"/>
              <a:gd name="connsiteX1" fmla="*/ 52 w 9197811"/>
              <a:gd name="connsiteY1" fmla="*/ 866775 h 4495800"/>
              <a:gd name="connsiteX2" fmla="*/ 9197811 w 9197811"/>
              <a:gd name="connsiteY2" fmla="*/ 0 h 4495800"/>
              <a:gd name="connsiteX3" fmla="*/ 9146795 w 9197811"/>
              <a:gd name="connsiteY3" fmla="*/ 2800350 h 4495800"/>
              <a:gd name="connsiteX4" fmla="*/ 15711 w 9197811"/>
              <a:gd name="connsiteY4" fmla="*/ 4495800 h 4495800"/>
              <a:gd name="connsiteX0" fmla="*/ 0 w 9210675"/>
              <a:gd name="connsiteY0" fmla="*/ 4171950 h 4171950"/>
              <a:gd name="connsiteX1" fmla="*/ 12916 w 9210675"/>
              <a:gd name="connsiteY1" fmla="*/ 866775 h 4171950"/>
              <a:gd name="connsiteX2" fmla="*/ 9210675 w 9210675"/>
              <a:gd name="connsiteY2" fmla="*/ 0 h 4171950"/>
              <a:gd name="connsiteX3" fmla="*/ 9159659 w 9210675"/>
              <a:gd name="connsiteY3" fmla="*/ 2800350 h 4171950"/>
              <a:gd name="connsiteX4" fmla="*/ 0 w 9210675"/>
              <a:gd name="connsiteY4" fmla="*/ 4171950 h 4171950"/>
              <a:gd name="connsiteX0" fmla="*/ 0 w 9210675"/>
              <a:gd name="connsiteY0" fmla="*/ 3914775 h 3914775"/>
              <a:gd name="connsiteX1" fmla="*/ 12916 w 9210675"/>
              <a:gd name="connsiteY1" fmla="*/ 866775 h 3914775"/>
              <a:gd name="connsiteX2" fmla="*/ 9210675 w 9210675"/>
              <a:gd name="connsiteY2" fmla="*/ 0 h 3914775"/>
              <a:gd name="connsiteX3" fmla="*/ 9159659 w 9210675"/>
              <a:gd name="connsiteY3" fmla="*/ 2800350 h 3914775"/>
              <a:gd name="connsiteX4" fmla="*/ 0 w 9210675"/>
              <a:gd name="connsiteY4" fmla="*/ 3914775 h 3914775"/>
              <a:gd name="connsiteX0" fmla="*/ 0 w 9159659"/>
              <a:gd name="connsiteY0" fmla="*/ 3933825 h 3933825"/>
              <a:gd name="connsiteX1" fmla="*/ 12916 w 9159659"/>
              <a:gd name="connsiteY1" fmla="*/ 885825 h 3933825"/>
              <a:gd name="connsiteX2" fmla="*/ 9153525 w 9159659"/>
              <a:gd name="connsiteY2" fmla="*/ 0 h 3933825"/>
              <a:gd name="connsiteX3" fmla="*/ 9159659 w 9159659"/>
              <a:gd name="connsiteY3" fmla="*/ 2819400 h 3933825"/>
              <a:gd name="connsiteX4" fmla="*/ 0 w 9159659"/>
              <a:gd name="connsiteY4" fmla="*/ 3933825 h 393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9659" h="3933825">
                <a:moveTo>
                  <a:pt x="0" y="3933825"/>
                </a:moveTo>
                <a:cubicBezTo>
                  <a:pt x="1130" y="3308350"/>
                  <a:pt x="11786" y="1511300"/>
                  <a:pt x="12916" y="885825"/>
                </a:cubicBezTo>
                <a:lnTo>
                  <a:pt x="9153525" y="0"/>
                </a:lnTo>
                <a:cubicBezTo>
                  <a:pt x="9155570" y="939800"/>
                  <a:pt x="9157614" y="1879600"/>
                  <a:pt x="9159659" y="2819400"/>
                </a:cubicBezTo>
                <a:lnTo>
                  <a:pt x="0" y="393382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390526" y="5019676"/>
            <a:ext cx="1195427" cy="1038225"/>
          </a:xfrm>
          <a:prstGeom prst="roundRect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3571876" y="5019676"/>
            <a:ext cx="1195427" cy="1038225"/>
          </a:xfrm>
          <a:prstGeom prst="roundRect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276976" y="4991101"/>
            <a:ext cx="1195427" cy="1038225"/>
          </a:xfrm>
          <a:prstGeom prst="roundRect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DADA8E-1657-4B1E-8B02-A6E467ECBE0A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F58-78D3-4E96-A4EA-D82916A3639A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913F1333-E807-40FA-AB16-F6AD5B0EC89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03FE80BF-CE03-4778-9BAB-4346563B8E1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735392-585B-41B8-B469-691C08527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3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UI-UX\1437897609.png">
            <a:extLst>
              <a:ext uri="{FF2B5EF4-FFF2-40B4-BE49-F238E27FC236}">
                <a16:creationId xmlns:a16="http://schemas.microsoft.com/office/drawing/2014/main" id="{0A14A001-892D-485C-A8C8-067FB8292E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07ABDB32-0E05-4D40-AA99-AD991E64633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5146DFA-BE42-4D1B-BC58-F4A3A3B20518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C000748-F191-49E5-B1BA-410C18483DFC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ADA1FF3-2657-4B19-AC9F-56DE8FA817F8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DCE7D2-F7D3-4575-BDED-2F1006BFE2BF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05F26E-1EE2-43EA-8D49-13846668388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7868AA9-D3C7-478C-8FD7-EE87A4647E58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1643063"/>
            <a:ext cx="4574336" cy="35718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4574336" cy="35718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B973446-2119-49ED-8668-72F967C913C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6641-A2C2-4B1E-B400-B72014AD7771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E02C69A-F9ED-4B8C-8A08-49A40735953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2364083-1834-4287-A320-9D9D7B644A7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659310-A62C-4524-88CC-4E7AEBE40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3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92676D61-E570-4564-8E89-0F0B4BA0C0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2656C5C4-11A7-402A-AA66-3C020A5AFC2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B3B201-43A8-40E1-89DA-DE71B31E975B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29BFED-CB17-47BF-A9D2-C5F8A99CAD6F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C8B1D4E-7D14-43EA-BF1D-CBCC59982DC0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5209AB-FA87-4FD8-8366-4C53C4EB0A5A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8AEE04D-FE74-4236-B225-9D436B9CC86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3FB0EAB-5159-41DD-B4E4-FDFC012DB0CD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0" y="2952752"/>
            <a:ext cx="9146336" cy="3905249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FE9546A-41B7-4969-A370-E15236AB74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E883-E559-456F-8345-35DEA11253D4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C714353-5043-4F3B-AD3E-589EBA2FB84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E7A4409-A2B3-44CD-8968-4816D186D8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3E38A6-C4C1-4477-B024-A8DEE27FF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452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8BFB7015-AAD1-4CCD-BDC5-907A5B4E09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5B0DCF0D-4CCD-40E3-96C0-C49E440E28D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74A005-5392-44C1-B5C4-2ADBE0BF5B21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61B56E6-BDCB-44AA-9B37-30CD10ABA9E5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243CA9-48BA-457D-960C-4ED051A21B82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62BE09-F5D5-4D0D-9CC3-EC39A2CF46D6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C0BFB-07E0-40A8-9CEB-D1A703E38A76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8C44386-747D-4938-B66A-01C97A35128A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5715001" y="1543050"/>
            <a:ext cx="2355008" cy="4000503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9E8683C-3D5A-432F-B83D-D5B6BC9BE6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3651-95D6-4B4C-AAC3-442862A0D6A1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65780C0-2700-4834-8C77-419D57BC8B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0F10BC9-9E72-48DD-A7DE-593FF07A7A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F26D20-7B8E-4793-9842-C8FC6777A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496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A6FD96FD-5CE8-4B3E-BD0D-131A6835B3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862951B0-215F-4EDC-8C1B-571DCC80D14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F30C318-370B-4036-9860-65281481A667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B53032-A7EA-4ABF-B175-0F300FFB094B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DE3CF3-1041-47F8-A749-B635E6B78FE0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45BF33-4B61-4B45-93BC-66658461654B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C9BB7E-DB92-4C0D-901A-F0E0AE28FE55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28F4342-1DA8-448D-B2E1-1BB2C0180C77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5305426" y="1104901"/>
            <a:ext cx="3838575" cy="57531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4F0FE5A-1321-4AFB-9FE6-B0B79C7A1A8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55EC-F391-4ED2-9F47-5F291DE09A1D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FC81061-2DF9-407C-9CFD-BC5B7E54F6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8E660D-39A8-4C7E-BE9E-3E7B9767C2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5EDF129-C543-4500-A18E-1110C61C2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274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-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30183017-A358-447F-A081-F704D958D2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9F249983-3DF7-4B68-A7A3-4CDA559E8DF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D623DB-A712-42BE-ADEC-42808DB52A5C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2F5D53-DBD7-4F92-A058-AC4DB688D4E3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DFE6FD-D58D-46FC-9EA0-BD7D43A2DD50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FA54B8-5CDC-4939-8CEC-999C734C3562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8A3629A-A1C5-4DA9-B8F6-97E242E03389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516B4-C777-4444-8D1F-1D102900B80A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" y="1104900"/>
            <a:ext cx="9143999" cy="28956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4B0A03A-204D-4565-8237-BD014AA7500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5C2C4-920A-4959-899B-476ED87BEA6F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BD46F74-266C-45B0-9786-4049750C912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C9CF829-FB81-4960-89A1-5787A618A6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458CF3-F6B4-43EA-A49C-DF099EC7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232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2257424" cy="6858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238376" y="0"/>
            <a:ext cx="2333624" cy="6858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4572001" y="0"/>
            <a:ext cx="2257424" cy="6858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810376" y="0"/>
            <a:ext cx="2333624" cy="6858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5015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UI-UX\1437897609.png">
            <a:extLst>
              <a:ext uri="{FF2B5EF4-FFF2-40B4-BE49-F238E27FC236}">
                <a16:creationId xmlns:a16="http://schemas.microsoft.com/office/drawing/2014/main" id="{EDBDCCBB-9C73-43B4-9D91-59FF9317A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>
            <a:extLst>
              <a:ext uri="{FF2B5EF4-FFF2-40B4-BE49-F238E27FC236}">
                <a16:creationId xmlns:a16="http://schemas.microsoft.com/office/drawing/2014/main" id="{1849C983-B576-4D26-9244-5224AC5EA1F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D3A4E3-3CF9-42AD-966D-67BF23AB2349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E9A468-C369-40D0-9F1B-CFAE92E85EB6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AA3801-EC44-45DB-9F84-08C5B7D9AB3F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42C2E0D-31B6-45BB-9FDD-1B0399C7C5E5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FA2BC3-786E-4548-83F4-98F9958229E3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F69244E-F4FA-4C29-895E-0ED9E1F99552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7852" y="1947863"/>
            <a:ext cx="1414463" cy="1414463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857627" y="1947863"/>
            <a:ext cx="1414463" cy="1414463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867402" y="1947863"/>
            <a:ext cx="1414463" cy="1414463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877177" y="1881189"/>
            <a:ext cx="1414463" cy="1414463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1A4C8B49-A2EF-44DC-8E7F-1F6DB303512D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499A-1E7E-442B-A55F-2B5B27C570EE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C85E7A8-058B-4996-BA03-5415F860A60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EBD3E08-EBA9-494D-9138-FF9A962831D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9D10179-0326-4128-998A-31730FE6E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02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14D3A600-C69D-4E66-8EC5-1353E7C543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18305E51-45AD-4C70-98BD-C8CB469214C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50426A-7D06-4C98-8763-154D18B57190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07C4F0A-DFC9-426D-8C63-44C71E646CBB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B1C19D-95D6-4BFB-A757-BF87BD511E88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B53D9D-8578-4AA2-9DD6-1B4F34C8A25A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BB0E049-5D0C-4750-B98F-80CCB53293F0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A80F0E4-2542-4DEE-8285-238B7D7E0970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888159" y="1409699"/>
            <a:ext cx="2369392" cy="4267203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5E81E8B-ECAD-46EA-A32B-DAF56492D7C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79CE-E17A-4F3A-B95B-91D88A220161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BBFD21B-65CE-40E3-832C-4E1ED5010B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27FD8C5-D6E2-4E8A-85D3-B0A0FA2F1AB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219E2A-DE23-47CE-A5F2-16534586D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93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UI-UX\1437897609.png">
            <a:extLst>
              <a:ext uri="{FF2B5EF4-FFF2-40B4-BE49-F238E27FC236}">
                <a16:creationId xmlns:a16="http://schemas.microsoft.com/office/drawing/2014/main" id="{B3456C3C-356E-4179-A8FB-20BBD997B8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92BE73A3-742A-4315-AE30-39FC3E84811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90088C-6419-4A44-A932-5E16D10CE0BF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C015D05-F7BB-434D-A988-9A4A6C88FCF3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F39E98-58C3-42CE-AB89-3D03F6BF0005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E266B4E-D7CF-4634-8165-7D6C97F74ABE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8714C0-5195-43F0-B076-46EA6BA2F952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D9C2A9E-A820-4280-B86D-32EEF13DF2D7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3" y="1714500"/>
            <a:ext cx="1695449" cy="3448051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648203" y="1714500"/>
            <a:ext cx="1695449" cy="3448051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389F0F3-6D1F-4262-88C3-D2C4AE5D410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6A3C-D97E-4A19-BF5F-2E2C767235B0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5EE2600-60BA-4756-8E68-E74F2ACFB52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75ADD39-D0B2-40C1-9376-B39BC91D070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2E71BB-8874-4E11-9243-C047C5E15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989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UI-UX\1437897609.png">
            <a:extLst>
              <a:ext uri="{FF2B5EF4-FFF2-40B4-BE49-F238E27FC236}">
                <a16:creationId xmlns:a16="http://schemas.microsoft.com/office/drawing/2014/main" id="{4B11EA99-0B29-486D-9C37-8DD64DDB4D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0732563D-67B6-4447-9992-1AB7BFAA270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A077AB9-8CE9-4953-A045-669A28EABD84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A2E1932-AD49-42D5-8181-64A3616C57D7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C58662-14E0-4770-B29A-2E161D6AE35D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1E647D-E1D3-4778-AC40-82D01C5BB75A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46E7EF-09B3-4C9D-923D-8858793CBE45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D53101-E85E-4BC1-8FBE-82A81E8D76A0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72000" y="1133477"/>
            <a:ext cx="2295526" cy="5724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848474" y="1133477"/>
            <a:ext cx="2295526" cy="57245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B7C6156-4C80-4713-82E2-EF67D27844A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3CC4D-91CC-4352-AB9F-85CA4B7246D1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2E134EDF-E9A3-4EE8-90ED-06261C5BD24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F1D4D3C-A6A5-465C-9D69-E6D8B933F1C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FCF043-F661-45AF-A792-84306E54A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922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52D213-3B86-44D4-84CF-1115A640AF9B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809627" y="333375"/>
            <a:ext cx="3762375" cy="24479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4572002" y="333375"/>
            <a:ext cx="3762375" cy="24479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809627" y="2771775"/>
            <a:ext cx="3762375" cy="24479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572002" y="2771775"/>
            <a:ext cx="3762375" cy="24479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742420-5739-4922-A3CA-C7876E7E0E18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79A15-5984-4739-9F67-372EEFDB15BE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7B9F10C-EF26-43F9-A9F4-FCF410CD567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4E5AC9-2AB7-446C-9E02-65B693ED6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4440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67942E-EB22-46F0-8402-A8E0D5643E9A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" y="0"/>
            <a:ext cx="4572000" cy="3429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3429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1" y="3429000"/>
            <a:ext cx="4572000" cy="3429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572000" y="3429000"/>
            <a:ext cx="4572000" cy="34290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3551DD-903C-4579-A1D3-FDB7A5130C5F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D023-E7A4-40B6-8DF7-8DBE77708013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BA7117-C98F-40FC-B32C-AF80D9E6AEB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40565F-633B-468E-91C1-B1B28A1455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450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82DFAEF9-19A9-4278-9B6D-D559C6C87F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7BF72133-220F-4D65-9A9E-B81F23A02F5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346816-8397-426B-BF91-3A15E755A7DB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645D5F6-6756-4BD9-A585-521220D17EFE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200ED9-E905-445C-8765-920F04897087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C1AC93-E127-48D9-8883-3D4A8E470677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A50D3FE-EF67-48E8-818A-EF4902D70E96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1E2CB-1A28-4F44-9237-C36E8CB5F8DE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1668379" y="1038226"/>
            <a:ext cx="5807242" cy="2924175"/>
          </a:xfrm>
          <a:prstGeom prst="roundRect">
            <a:avLst>
              <a:gd name="adj" fmla="val 9175"/>
            </a:avLst>
          </a:prstGeo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25A9895-8B7B-470E-80FC-BC37C4C09021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10A6-A8F0-493A-BCD2-361BB2E6284B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2769512-FE5B-4838-BA4C-26CCDD5DE40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8EB90DA-2E49-4A4F-8364-0098DA6C6CB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721792-9613-45F5-877C-98520FE05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472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9144000" cy="62007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1ECFD2-217E-4D55-AFFE-1E43C0757BC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D957-F6A9-4DC4-A6E7-E187E8308E5F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0E59AE-B1C6-4B8A-9C7E-6CC693D3A6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74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9144000" cy="6857999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509347-D421-4034-B3D7-B688C058E96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0C4-1658-4797-8004-4339C48FF82B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1F9EED-0A38-4875-B692-7D16B1A25C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35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143127" y="1538288"/>
            <a:ext cx="5041899" cy="3781424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AB74D6-0FC6-4002-BBDB-AA6FCDD3E81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BEEA-BD4B-4F9C-9454-6F53BDF270B4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6AAED2-9BB1-4578-AFEF-15E6D96AA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76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9144000" cy="399097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903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03AF2769-0453-4A07-AF84-868CE903E1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8E16ABC1-C9BE-446B-ADA0-39683DF7DBD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24190DD-94A4-424B-AF86-7D74640E90FC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C9751E5-E65C-4B2F-8341-4C9851F7965C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C92B625-F22A-4694-8754-B581DE7AF82F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8A6F71-C909-41FA-8F14-C9BB4D87C3FF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CCE9B5-AFAB-45D3-88E1-5654C4AE9179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35FB95C-1D5D-42D8-8ADE-8BAD8231F99D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0" y="1057276"/>
            <a:ext cx="9144000" cy="58007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2F12D5-0F6C-41B0-9589-653ACD22713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A065-00E0-4206-870D-4AB3D277B479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D40DF1B-C42E-4A65-835E-4537BBAC4A4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3433D1D-19BC-4C00-B9DC-E6DF554944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0A7FDC-9675-4861-A44F-B32F86345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680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E08B-366C-4DEB-9616-1BF7A6B5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224CD-6A28-41B0-9BB5-B497E1AF8F2A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DCEAC-899D-4672-BA26-9EB69BE2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5B062-30A1-44C5-9849-F19924A7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317B-B5C4-4AA4-8CCF-21ADE1E23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3988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83462B-5289-4989-8760-D02A09F4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BC2A-E9E8-4E38-BD33-7629563456E3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DA3CF5-E7D9-4832-B61A-51C29FA6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28DC2B-40AF-47AE-9394-C0F33EC3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2DD6-529C-4AA0-9BC6-52768644D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8101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780CAD-531A-4C43-B184-1DC0D7E2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9AA0-5A65-41F3-9ECE-B6A402304880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0D18BA-890C-47ED-A9BA-797D71D5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70ABF3-C802-435A-88E9-DF3ED8D1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835D-3A17-47DB-ACF5-7D1A48FC5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87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ABFF36-EFED-44F8-B4D8-48682B38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30E4-1D7B-4D0A-B682-925567C78B39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45DFA5-A737-40B1-9DA1-CAA9BB4C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E45D62-E8AA-4D9B-8CEF-5F8E647D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76EC-43C0-457E-985F-311250C15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282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BCF2BB-F0CC-4231-B9AF-A32F25E7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D2E7-EAA5-4C3B-A984-85A057DBF920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4E6C39E-B199-42E9-8188-6BEEEF2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6A0796-81A6-4AB9-A02D-04E92A6C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3DBC-B8C6-4E69-B604-6B4944584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613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5C31AB-7206-4060-BC83-0597EF5A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D1FD-47F0-4242-BBFC-945B6B40567A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0BCA0-B276-49A2-B231-82571395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B325B8-4A6D-4F98-BF69-CEC450F0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55DD-C605-4B5B-A764-D056754F7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6236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BD32A1-5B68-4604-AC85-69DCD2F7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08BF3-9F15-4A28-946E-EF0B96C9A4B9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E735D-38F8-4B0D-93A4-9C6F6FB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B4D03E-F74E-42CD-81F3-2734C4A0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231C-41C2-4D97-B6B3-11262B34C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0965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184A-E2E4-487E-80F8-F1E7DD7C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73773-AD9C-42C7-950E-904FD913B7DC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A7F58-70E2-4442-8DD5-8E39CE85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A5E35-2F99-418C-9FAF-4D90FF1B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BB8E-ABC2-4B65-A87A-5EB3ABB5B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290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CF73F-4FAB-46CC-9D82-046FECFD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4F1D-4F53-4439-8DC4-33310866ED0C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B4CC3-5E2C-40A9-83BB-E3F587C7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DBC0F-D193-4327-BC63-2FFA88FB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7B40-F7E9-4188-8AB1-2797A6F39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158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3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A0F4CEAD-6B9A-43F4-B708-F89D1BED85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92A4A9BF-DA4A-43A7-82AD-9D2B41EA550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24E4F7-BF2E-46F5-B7DE-6ACD21BDB3DA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6835A87-3A67-42AD-B9DB-FC8FE23CF0A5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E3AA7D4-5113-4A9B-90C2-37E3D5FC1F90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786D3B-6CAE-4F6C-AD04-10FB544641F3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75C46F7-9B52-4CCC-9DF6-FAE20AE88EFC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1C54521-E38A-4308-8F29-F2B78FF76F43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67114" y="1419226"/>
            <a:ext cx="2009775" cy="200977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CC3871F-0B2A-46E1-A53A-FCBD5792B92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3B32-CD80-4902-B214-4D701F6C9E11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761733-FD05-4829-9D69-3F5CD6154FE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7A56BC3-2745-4A52-A7AA-DDDBE14667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793D29-F483-47DE-9360-141A347F53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96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693267-5C6E-4964-AE15-092075FDB10E}"/>
              </a:ext>
            </a:extLst>
          </p:cNvPr>
          <p:cNvSpPr/>
          <p:nvPr userDrawn="1"/>
        </p:nvSpPr>
        <p:spPr>
          <a:xfrm>
            <a:off x="0" y="0"/>
            <a:ext cx="9144000" cy="106362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7" y="191462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ar-SA" altLang="ko-KR"/>
              <a:t>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53053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UI-UX\1437897609.png">
            <a:extLst>
              <a:ext uri="{FF2B5EF4-FFF2-40B4-BE49-F238E27FC236}">
                <a16:creationId xmlns:a16="http://schemas.microsoft.com/office/drawing/2014/main" id="{E49B772A-E8E4-4AAB-87B6-368ED532FE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CC6968F0-098F-45C6-8186-0F3AA5AF4CA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2C6866-1FBE-43F0-ADCE-ABC83C2B61F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2B453E-E7FC-43AD-A539-151D493EFE41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4857344-5C5C-4FEE-9480-A9611FDAD116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4FDF8A-BE40-41B2-921E-5226183A1A15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842CBC-7451-4B84-9994-E959635B511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1045817-C382-4709-A213-B5B133D899CE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1133475"/>
            <a:ext cx="3143250" cy="20193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6000750" y="3238501"/>
            <a:ext cx="3143250" cy="3619500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B853448-1284-4353-BDD9-C3C4EB5E3ADE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EAB7-C4B5-4CA2-8161-1886CB0A295C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41FA7A0-44A7-44F1-A216-52ED96786C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4262AD8-9220-4413-84EB-0C538961AFB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298C62-010D-4583-AF75-600BBA2A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21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D78BBCBC-F22B-4245-AB97-13C63E0515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00103AED-73BF-4D4C-8A90-E2A449F81E7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6A93C6-4F46-46C2-931A-C6C3A8A322E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95F713-0061-4579-939C-D78DC0CAB9B8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CD22770-B5A7-42D5-8490-1A1013481915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4F99B5-C521-4FF5-BB29-2E7A2C57DD7B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D59625-9F5A-4088-9742-32D7C8A06ADD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B061A35-0BC7-4AF7-BE74-8FA308FB5A4E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600450" y="1290638"/>
            <a:ext cx="5543550" cy="42767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483D315-FF30-4C06-BD0D-FCCB7AE7C79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79895-8860-485E-9ACA-A5A31FEEF8B5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A9D098-0653-4E17-B754-E46ECC0769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BFBC4ED-70D1-4F4A-9BCB-17F6E71326B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D84D144-3B85-46A1-BF47-D349B13BB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0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0BF0D595-4348-495D-80F8-B2008C123E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6224060F-DD92-4791-ABB0-E9F1907DBA2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AC3CBB6-5986-4CDB-B84C-C78615588ABE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FBA33A-181A-4241-B0B3-5673B7F3677D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44480A-6CF7-4D18-9A9D-7535DAD8948E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908098-6728-47ED-A792-1CDDEBD26150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122DFC5-9444-4E56-8299-F8FBA115EA74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5EC2F66-15C5-476A-B415-B311BE9538DF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1133476"/>
            <a:ext cx="3981450" cy="5724525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E8D5E54-F999-464D-B4B3-367729088EB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2DE67-BC4F-4D4B-9039-45CC2A84E1A6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58182C4-3562-435D-80C6-044A78D307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CE915BB-F9CA-4142-8F12-3DED16530CA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5669D8-B1F2-43E9-A985-BD7A8A5F1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14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UI-UX\1437897609.png">
            <a:extLst>
              <a:ext uri="{FF2B5EF4-FFF2-40B4-BE49-F238E27FC236}">
                <a16:creationId xmlns:a16="http://schemas.microsoft.com/office/drawing/2014/main" id="{0BC4A03F-DDC9-4E4F-96C0-883B4D58B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1098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DD450CFA-9A35-4578-B289-78B67127DAE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02663" y="274638"/>
            <a:ext cx="401637" cy="193675"/>
            <a:chOff x="0" y="3810000"/>
            <a:chExt cx="6846678" cy="15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C7C91D-8427-4E46-B6C4-1E1D9CFEA2AD}"/>
                </a:ext>
              </a:extLst>
            </p:cNvPr>
            <p:cNvSpPr/>
            <p:nvPr/>
          </p:nvSpPr>
          <p:spPr>
            <a:xfrm>
              <a:off x="0" y="3810000"/>
              <a:ext cx="1380154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A441CA-5B84-42C8-9030-5D21463EC6F5}"/>
                </a:ext>
              </a:extLst>
            </p:cNvPr>
            <p:cNvSpPr/>
            <p:nvPr/>
          </p:nvSpPr>
          <p:spPr>
            <a:xfrm>
              <a:off x="1380154" y="3810000"/>
              <a:ext cx="13531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957FE24-6DF5-4596-AB10-6F29F1669F7F}"/>
                </a:ext>
              </a:extLst>
            </p:cNvPr>
            <p:cNvSpPr/>
            <p:nvPr/>
          </p:nvSpPr>
          <p:spPr>
            <a:xfrm>
              <a:off x="2733254" y="3810000"/>
              <a:ext cx="138017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4CF0ED0-1BFF-499E-9EEF-11578869BF0C}"/>
                </a:ext>
              </a:extLst>
            </p:cNvPr>
            <p:cNvSpPr/>
            <p:nvPr/>
          </p:nvSpPr>
          <p:spPr>
            <a:xfrm flipH="1">
              <a:off x="4113424" y="3810000"/>
              <a:ext cx="1380154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9C36AB-5897-449D-93CB-994D830F2047}"/>
                </a:ext>
              </a:extLst>
            </p:cNvPr>
            <p:cNvSpPr/>
            <p:nvPr/>
          </p:nvSpPr>
          <p:spPr>
            <a:xfrm flipH="1">
              <a:off x="5466524" y="3810000"/>
              <a:ext cx="1380154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EDF3480-5077-4D8E-8701-894C82BE5902}"/>
              </a:ext>
            </a:extLst>
          </p:cNvPr>
          <p:cNvSpPr/>
          <p:nvPr/>
        </p:nvSpPr>
        <p:spPr>
          <a:xfrm flipH="1">
            <a:off x="8602663" y="6400800"/>
            <a:ext cx="465137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210576"/>
            <a:ext cx="6477000" cy="322824"/>
          </a:xfrm>
        </p:spPr>
        <p:txBody>
          <a:bodyPr>
            <a:normAutofit/>
          </a:bodyPr>
          <a:lstStyle>
            <a:lvl1pPr>
              <a:defRPr sz="1800" b="1" kern="1200" spc="5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781426" y="3143250"/>
            <a:ext cx="1685925" cy="3028951"/>
          </a:xfrm>
        </p:spPr>
        <p:txBody>
          <a:bodyPr rtlCol="0"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0F6516A-2183-48F5-8789-447CE5B2589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560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468E-66BD-47FC-87BD-9D9514B37BBC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40E7812-48AB-456C-93D0-B2DE2DD7B9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75" y="6492875"/>
            <a:ext cx="2895600" cy="365125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www.orcolor.com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5409A36-BC2C-4461-86D1-E64B7E811E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02663" y="6477000"/>
            <a:ext cx="465137" cy="250825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FDE490-8BFF-41E8-9A1A-B9868FA17A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6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94253C-502B-45A1-A676-9FD0CD60AE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12B035A-9889-410F-9A0D-E06E5CF52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F6E3-C90B-44BD-807E-6102779B5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3A456D-4C86-4E6B-A93F-34A53D5453C4}" type="datetime1">
              <a:rPr lang="en-US"/>
              <a:pPr>
                <a:defRPr/>
              </a:pPr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79A33-8787-4782-BBEA-C08E3B5CC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www.orcolor.com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E4F11-3563-46FD-9E2B-72CA4FAF3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14EC7D-C655-46F5-8946-44523E98B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2" r:id="rId1"/>
    <p:sldLayoutId id="2147484913" r:id="rId2"/>
    <p:sldLayoutId id="2147484914" r:id="rId3"/>
    <p:sldLayoutId id="2147484915" r:id="rId4"/>
    <p:sldLayoutId id="2147484916" r:id="rId5"/>
    <p:sldLayoutId id="2147484917" r:id="rId6"/>
    <p:sldLayoutId id="2147484918" r:id="rId7"/>
    <p:sldLayoutId id="2147484919" r:id="rId8"/>
    <p:sldLayoutId id="2147484920" r:id="rId9"/>
    <p:sldLayoutId id="2147484921" r:id="rId10"/>
    <p:sldLayoutId id="2147484922" r:id="rId11"/>
    <p:sldLayoutId id="2147484923" r:id="rId12"/>
    <p:sldLayoutId id="2147484924" r:id="rId13"/>
    <p:sldLayoutId id="2147484925" r:id="rId14"/>
    <p:sldLayoutId id="2147484926" r:id="rId15"/>
    <p:sldLayoutId id="2147484927" r:id="rId16"/>
    <p:sldLayoutId id="2147484928" r:id="rId17"/>
    <p:sldLayoutId id="2147484929" r:id="rId18"/>
    <p:sldLayoutId id="2147484930" r:id="rId19"/>
    <p:sldLayoutId id="2147484931" r:id="rId20"/>
    <p:sldLayoutId id="2147484932" r:id="rId21"/>
    <p:sldLayoutId id="2147484933" r:id="rId22"/>
    <p:sldLayoutId id="2147484934" r:id="rId23"/>
    <p:sldLayoutId id="2147484935" r:id="rId24"/>
    <p:sldLayoutId id="2147484936" r:id="rId25"/>
    <p:sldLayoutId id="2147484937" r:id="rId26"/>
    <p:sldLayoutId id="2147484938" r:id="rId27"/>
    <p:sldLayoutId id="2147484939" r:id="rId28"/>
    <p:sldLayoutId id="2147484940" r:id="rId29"/>
    <p:sldLayoutId id="2147484941" r:id="rId30"/>
    <p:sldLayoutId id="2147484942" r:id="rId31"/>
    <p:sldLayoutId id="2147484943" r:id="rId32"/>
    <p:sldLayoutId id="2147484944" r:id="rId33"/>
    <p:sldLayoutId id="2147484945" r:id="rId34"/>
    <p:sldLayoutId id="2147484946" r:id="rId35"/>
    <p:sldLayoutId id="2147484947" r:id="rId36"/>
    <p:sldLayoutId id="2147484948" r:id="rId37"/>
    <p:sldLayoutId id="2147484949" r:id="rId38"/>
    <p:sldLayoutId id="2147484950" r:id="rId39"/>
    <p:sldLayoutId id="2147484903" r:id="rId40"/>
    <p:sldLayoutId id="2147484904" r:id="rId41"/>
    <p:sldLayoutId id="2147484905" r:id="rId42"/>
    <p:sldLayoutId id="2147484906" r:id="rId43"/>
    <p:sldLayoutId id="2147484907" r:id="rId44"/>
    <p:sldLayoutId id="2147484908" r:id="rId45"/>
    <p:sldLayoutId id="2147484909" r:id="rId46"/>
    <p:sldLayoutId id="2147484910" r:id="rId47"/>
    <p:sldLayoutId id="2147484911" r:id="rId48"/>
    <p:sldLayoutId id="2147484951" r:id="rId49"/>
    <p:sldLayoutId id="2147484952" r:id="rId5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>
            <a:extLst>
              <a:ext uri="{FF2B5EF4-FFF2-40B4-BE49-F238E27FC236}">
                <a16:creationId xmlns:a16="http://schemas.microsoft.com/office/drawing/2014/main" id="{C85E2A26-DD5A-45D4-A117-0648174456C6}"/>
              </a:ext>
            </a:extLst>
          </p:cNvPr>
          <p:cNvSpPr txBox="1">
            <a:spLocks/>
          </p:cNvSpPr>
          <p:nvPr/>
        </p:nvSpPr>
        <p:spPr bwMode="auto">
          <a:xfrm>
            <a:off x="8686800" y="6477000"/>
            <a:ext cx="381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7962DA4-1AB9-4060-A93E-CAD67593AD66}" type="slidenum">
              <a:rPr lang="en-US" altLang="en-US" sz="18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800"/>
          </a:p>
        </p:txBody>
      </p:sp>
      <p:pic>
        <p:nvPicPr>
          <p:cNvPr id="45059" name="Picture 2">
            <a:extLst>
              <a:ext uri="{FF2B5EF4-FFF2-40B4-BE49-F238E27FC236}">
                <a16:creationId xmlns:a16="http://schemas.microsoft.com/office/drawing/2014/main" id="{90DAECE0-DD87-4C67-B016-CFDD065F6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9275"/>
            <a:ext cx="9144000" cy="501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4752786-6982-43C7-83D7-76663C04287F}"/>
              </a:ext>
            </a:extLst>
          </p:cNvPr>
          <p:cNvSpPr/>
          <p:nvPr/>
        </p:nvSpPr>
        <p:spPr>
          <a:xfrm>
            <a:off x="1358900" y="3030538"/>
            <a:ext cx="1560513" cy="1560512"/>
          </a:xfrm>
          <a:prstGeom prst="ellipse">
            <a:avLst/>
          </a:prstGeom>
          <a:gradFill flip="none" rotWithShape="1">
            <a:gsLst>
              <a:gs pos="10000">
                <a:schemeClr val="tx2"/>
              </a:gs>
              <a:gs pos="63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2DFDF47-C8EE-4D47-9EAF-1FA7A6408CA5}"/>
              </a:ext>
            </a:extLst>
          </p:cNvPr>
          <p:cNvSpPr/>
          <p:nvPr/>
        </p:nvSpPr>
        <p:spPr>
          <a:xfrm>
            <a:off x="7043738" y="3811588"/>
            <a:ext cx="1406525" cy="1404937"/>
          </a:xfrm>
          <a:prstGeom prst="ellipse">
            <a:avLst/>
          </a:prstGeom>
          <a:gradFill>
            <a:gsLst>
              <a:gs pos="10000">
                <a:schemeClr val="accent4"/>
              </a:gs>
              <a:gs pos="68000">
                <a:schemeClr val="accent4">
                  <a:lumMod val="75000"/>
                </a:schemeClr>
              </a:gs>
            </a:gsLst>
            <a:lin ang="81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8B75A4-F36F-4603-9BF0-8425699B0A02}"/>
              </a:ext>
            </a:extLst>
          </p:cNvPr>
          <p:cNvSpPr/>
          <p:nvPr/>
        </p:nvSpPr>
        <p:spPr>
          <a:xfrm>
            <a:off x="4416425" y="4695825"/>
            <a:ext cx="1146175" cy="1146175"/>
          </a:xfrm>
          <a:prstGeom prst="ellipse">
            <a:avLst/>
          </a:prstGeom>
          <a:gradFill flip="none" rotWithShape="1">
            <a:gsLst>
              <a:gs pos="10000">
                <a:schemeClr val="accent1"/>
              </a:gs>
              <a:gs pos="68000">
                <a:schemeClr val="accent1">
                  <a:lumMod val="7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5063" name="Group 1">
            <a:extLst>
              <a:ext uri="{FF2B5EF4-FFF2-40B4-BE49-F238E27FC236}">
                <a16:creationId xmlns:a16="http://schemas.microsoft.com/office/drawing/2014/main" id="{5759A610-AA01-4995-BF94-99510CA1C495}"/>
              </a:ext>
            </a:extLst>
          </p:cNvPr>
          <p:cNvGrpSpPr>
            <a:grpSpLocks/>
          </p:cNvGrpSpPr>
          <p:nvPr/>
        </p:nvGrpSpPr>
        <p:grpSpPr bwMode="auto">
          <a:xfrm>
            <a:off x="2144713" y="3030538"/>
            <a:ext cx="2619375" cy="2341562"/>
            <a:chOff x="2144381" y="3030353"/>
            <a:chExt cx="2619552" cy="23420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E1B7B21-5AA9-4AD1-9117-11657C4B3D81}"/>
                </a:ext>
              </a:extLst>
            </p:cNvPr>
            <p:cNvSpPr/>
            <p:nvPr/>
          </p:nvSpPr>
          <p:spPr>
            <a:xfrm flipV="1">
              <a:off x="2736558" y="3030353"/>
              <a:ext cx="220678" cy="22071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C5BAA41-C036-4CB5-ABD1-562ECA001DA9}"/>
                </a:ext>
              </a:extLst>
            </p:cNvPr>
            <p:cNvSpPr/>
            <p:nvPr/>
          </p:nvSpPr>
          <p:spPr>
            <a:xfrm flipV="1">
              <a:off x="2144381" y="4907186"/>
              <a:ext cx="201626" cy="20165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918ED-5443-4D27-91D4-29812BAFCFC8}"/>
                </a:ext>
              </a:extLst>
            </p:cNvPr>
            <p:cNvSpPr/>
            <p:nvPr/>
          </p:nvSpPr>
          <p:spPr>
            <a:xfrm flipV="1">
              <a:off x="3062018" y="4210121"/>
              <a:ext cx="141297" cy="139730"/>
            </a:xfrm>
            <a:prstGeom prst="ellipse">
              <a:avLst/>
            </a:prstGeom>
            <a:gradFill flip="none" rotWithShape="1">
              <a:gsLst>
                <a:gs pos="10000">
                  <a:schemeClr val="accent1"/>
                </a:gs>
                <a:gs pos="68000">
                  <a:schemeClr val="accent1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8487980-BB44-41AC-B885-3AE850C9EAE5}"/>
                </a:ext>
              </a:extLst>
            </p:cNvPr>
            <p:cNvSpPr/>
            <p:nvPr/>
          </p:nvSpPr>
          <p:spPr>
            <a:xfrm flipV="1">
              <a:off x="3200139" y="5108842"/>
              <a:ext cx="263543" cy="2635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8596068-3A30-4BA8-BDB3-B046B17F4522}"/>
                </a:ext>
              </a:extLst>
            </p:cNvPr>
            <p:cNvSpPr/>
            <p:nvPr/>
          </p:nvSpPr>
          <p:spPr>
            <a:xfrm flipV="1">
              <a:off x="3504960" y="4341913"/>
              <a:ext cx="379439" cy="3794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D67707B-A736-4D6C-A869-238A466F1686}"/>
                </a:ext>
              </a:extLst>
            </p:cNvPr>
            <p:cNvSpPr/>
            <p:nvPr/>
          </p:nvSpPr>
          <p:spPr>
            <a:xfrm flipV="1">
              <a:off x="4632161" y="3584510"/>
              <a:ext cx="131772" cy="131792"/>
            </a:xfrm>
            <a:prstGeom prst="ellipse">
              <a:avLst/>
            </a:prstGeom>
            <a:gradFill flip="none" rotWithShape="1">
              <a:gsLst>
                <a:gs pos="10000">
                  <a:schemeClr val="accent1"/>
                </a:gs>
                <a:gs pos="68000">
                  <a:schemeClr val="accent1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2C225FC-D5F8-4895-A555-6987C19CE079}"/>
                </a:ext>
              </a:extLst>
            </p:cNvPr>
            <p:cNvSpPr/>
            <p:nvPr/>
          </p:nvSpPr>
          <p:spPr>
            <a:xfrm flipV="1">
              <a:off x="3976480" y="3486064"/>
              <a:ext cx="131771" cy="131792"/>
            </a:xfrm>
            <a:prstGeom prst="ellipse">
              <a:avLst/>
            </a:prstGeom>
            <a:gradFill flip="none" rotWithShape="1">
              <a:gsLst>
                <a:gs pos="10000">
                  <a:schemeClr val="accent1"/>
                </a:gs>
                <a:gs pos="68000">
                  <a:schemeClr val="accent1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CC2C6003-5352-414F-B67B-0A2EDAF87B5F}"/>
              </a:ext>
            </a:extLst>
          </p:cNvPr>
          <p:cNvSpPr/>
          <p:nvPr/>
        </p:nvSpPr>
        <p:spPr>
          <a:xfrm>
            <a:off x="444500" y="2076450"/>
            <a:ext cx="781050" cy="781050"/>
          </a:xfrm>
          <a:prstGeom prst="ellipse">
            <a:avLst/>
          </a:prstGeom>
          <a:gradFill>
            <a:gsLst>
              <a:gs pos="10000">
                <a:srgbClr val="FFC000"/>
              </a:gs>
              <a:gs pos="68000">
                <a:schemeClr val="accent3">
                  <a:lumMod val="75000"/>
                </a:schemeClr>
              </a:gs>
            </a:gsLst>
            <a:lin ang="81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65" name="TextBox 21">
            <a:extLst>
              <a:ext uri="{FF2B5EF4-FFF2-40B4-BE49-F238E27FC236}">
                <a16:creationId xmlns:a16="http://schemas.microsoft.com/office/drawing/2014/main" id="{6694FA08-E20C-48CB-9E17-040C10648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661988"/>
            <a:ext cx="7292975" cy="15176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rtl="1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/>
            </a:pPr>
            <a:r>
              <a:rPr lang="ar-SA" altLang="en-US" sz="2800" b="1" dirty="0">
                <a:latin typeface="Calibri" panose="020F0502020204030204" pitchFamily="34" charset="0"/>
                <a:ea typeface="Microsoft JhengHei" panose="020B0604030504040204" pitchFamily="34" charset="-120"/>
                <a:cs typeface="Simplified Arabic" panose="02020603050405020304" pitchFamily="18" charset="-78"/>
              </a:rPr>
              <a:t>دراسة </a:t>
            </a:r>
            <a:r>
              <a:rPr lang="ar-S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البرنامج الدولي لتقييم الطّلبة</a:t>
            </a:r>
            <a:r>
              <a:rPr lang="ar-SA" altLang="en-US" sz="2800" b="1" dirty="0">
                <a:latin typeface="Calibri" panose="020F0502020204030204" pitchFamily="34" charset="0"/>
                <a:ea typeface="Microsoft JhengHei" panose="020B0604030504040204" pitchFamily="34" charset="-120"/>
                <a:cs typeface="Simplified Arabic" panose="02020603050405020304" pitchFamily="18" charset="-78"/>
              </a:rPr>
              <a:t> </a:t>
            </a:r>
            <a:r>
              <a:rPr lang="en-US" altLang="en-US" sz="2800" b="1" dirty="0">
                <a:latin typeface="Calibri" panose="020F0502020204030204" pitchFamily="34" charset="0"/>
                <a:ea typeface="Microsoft JhengHei" panose="020B0604030504040204" pitchFamily="34" charset="-120"/>
                <a:cs typeface="Simplified Arabic" panose="02020603050405020304" pitchFamily="18" charset="-78"/>
              </a:rPr>
              <a:t>2022</a:t>
            </a:r>
            <a:endParaRPr lang="en-US" alt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 err="1"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altLang="en-US" sz="2800" b="1" i="1" dirty="0"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 for International Student Assessment </a:t>
            </a:r>
            <a:r>
              <a:rPr lang="ar-SA" altLang="en-US" sz="2800" b="1" i="1" dirty="0"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i="1" dirty="0">
                <a:latin typeface="Simplified Arabic" panose="02020603050405020304" pitchFamily="18" charset="-78"/>
                <a:ea typeface="Calibri" panose="020F0502020204030204" pitchFamily="34" charset="0"/>
                <a:cs typeface="Calibri" panose="020F0502020204030204" pitchFamily="34" charset="0"/>
              </a:rPr>
              <a:t>(PISA) -2022</a:t>
            </a:r>
            <a:endParaRPr lang="en-US" altLang="en-US" sz="3600" b="1" dirty="0">
              <a:cs typeface="Arial" panose="020B0604020202020204" pitchFamily="34" charset="0"/>
            </a:endParaRPr>
          </a:p>
        </p:txBody>
      </p:sp>
      <p:pic>
        <p:nvPicPr>
          <p:cNvPr id="45066" name="Picture 9" descr="57726566_2169225603144633_4248919800568348672_n">
            <a:extLst>
              <a:ext uri="{FF2B5EF4-FFF2-40B4-BE49-F238E27FC236}">
                <a16:creationId xmlns:a16="http://schemas.microsoft.com/office/drawing/2014/main" id="{8563D112-DB4A-4123-94F4-507EF7E7D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54" y="110141"/>
            <a:ext cx="1156996" cy="922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67" name="Picture 18" descr="C:\Users\user\Desktop\123.png">
            <a:extLst>
              <a:ext uri="{FF2B5EF4-FFF2-40B4-BE49-F238E27FC236}">
                <a16:creationId xmlns:a16="http://schemas.microsoft.com/office/drawing/2014/main" id="{8754C042-9A02-4829-852B-7B0DE451E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5608638"/>
            <a:ext cx="1643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02CD-0672-42B6-AB53-4F35F7EC6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dirty="0"/>
              <a:t>استحقاقات دراسة </a:t>
            </a:r>
            <a:r>
              <a:rPr lang="en-US" dirty="0"/>
              <a:t>PISA</a:t>
            </a:r>
          </a:p>
        </p:txBody>
      </p:sp>
      <p:sp>
        <p:nvSpPr>
          <p:cNvPr id="51203" name="TextBox 23">
            <a:extLst>
              <a:ext uri="{FF2B5EF4-FFF2-40B4-BE49-F238E27FC236}">
                <a16:creationId xmlns:a16="http://schemas.microsoft.com/office/drawing/2014/main" id="{718FC84A-C7A3-49AB-9D0E-B2A5669F2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200275"/>
            <a:ext cx="8537575" cy="37798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جاهزية حاسوبية للمدارس المستهدفة بالدراسة حيث ستكون الدراسة للمرة الأولى دراسة محوسبة </a:t>
            </a:r>
            <a:r>
              <a:rPr lang="en-US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CBA</a:t>
            </a:r>
            <a:r>
              <a:rPr lang="ar-SA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ولن تستخدم فيها الورقة والقلم 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جاهزية حاسوبية وبرمجية على مستوى مركز البحث.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جاهزية الطلبة للتعاطي مع هذا النوع من الاختبارات المحوسبة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جاهزية المعلمين للتعاطي مع هذا النوع من الاختبارات المحوسبة</a:t>
            </a:r>
            <a:endParaRPr lang="en-US" altLang="en-US" b="1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3252" name="Slide Number Placeholder 19">
            <a:extLst>
              <a:ext uri="{FF2B5EF4-FFF2-40B4-BE49-F238E27FC236}">
                <a16:creationId xmlns:a16="http://schemas.microsoft.com/office/drawing/2014/main" id="{FE293AF5-4530-47FB-9443-532C8ABC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2B9559-2B58-47EA-BA58-EADF594B6A27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53253" name="مربع نص 2">
            <a:extLst>
              <a:ext uri="{FF2B5EF4-FFF2-40B4-BE49-F238E27FC236}">
                <a16:creationId xmlns:a16="http://schemas.microsoft.com/office/drawing/2014/main" id="{C4EC7592-543D-4E45-B042-1DC6C5941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7CF23A9F-B81F-4E30-882A-40CAEADC201A}"/>
              </a:ext>
            </a:extLst>
          </p:cNvPr>
          <p:cNvSpPr txBox="1"/>
          <p:nvPr/>
        </p:nvSpPr>
        <p:spPr>
          <a:xfrm>
            <a:off x="6608763" y="1241425"/>
            <a:ext cx="1993900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استحقاقات تقنيّة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9C38-7843-4344-B892-93AEF6599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sz="2400" dirty="0"/>
              <a:t>استحقاقات دراسة </a:t>
            </a:r>
            <a:r>
              <a:rPr lang="en-US" sz="2400" dirty="0"/>
              <a:t>PISA</a:t>
            </a:r>
          </a:p>
        </p:txBody>
      </p:sp>
      <p:sp>
        <p:nvSpPr>
          <p:cNvPr id="51203" name="TextBox 23">
            <a:extLst>
              <a:ext uri="{FF2B5EF4-FFF2-40B4-BE49-F238E27FC236}">
                <a16:creationId xmlns:a16="http://schemas.microsoft.com/office/drawing/2014/main" id="{F25B1592-C3F5-42BC-B193-65117A85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2265363"/>
            <a:ext cx="7945437" cy="325371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عقد  حلقات تعريفية بالدراسة 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تنظيم أنشطة إعلامية للتعريف بالدراسة. 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تطوير مواد تدريبية للتحضير للدراسة (ادله المطبقين ومديري المدارس والتقنيين)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عقد لقاءات فنية تدريبية ميدانية على مستوى المديرية للمعلمين ومطبقي الدراسة ومدراء المدارس والمشرفين لمناقشة استحقاقات الدراسة 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نشر الفقرات الدولية التي سمح بنشرها على مواقع المديريات والمدارس، </a:t>
            </a:r>
          </a:p>
          <a:p>
            <a:pPr algn="just" rtl="1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ar-SA" altLang="en-US" sz="2400" b="1" dirty="0">
                <a:latin typeface="Calibri" panose="020F0502020204030204" pitchFamily="34" charset="0"/>
                <a:cs typeface="Simplified Arabic" panose="02020603050405020304" pitchFamily="18" charset="-78"/>
              </a:rPr>
              <a:t>تنظيم زيارات ميدانية لمتابعة الجاهزية الفنية في المدارس.</a:t>
            </a:r>
            <a:endParaRPr lang="en-US" alt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1D72BA-5D10-4235-93D9-50DDF0C8C267}"/>
              </a:ext>
            </a:extLst>
          </p:cNvPr>
          <p:cNvSpPr txBox="1"/>
          <p:nvPr/>
        </p:nvSpPr>
        <p:spPr>
          <a:xfrm>
            <a:off x="3968894" y="-986631"/>
            <a:ext cx="3076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cs typeface="+mn-cs"/>
              </a:rPr>
              <a:t>استحقاقات الإعلام والترويج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+mn-lt"/>
              <a:cs typeface="+mn-cs"/>
            </a:endParaRPr>
          </a:p>
        </p:txBody>
      </p:sp>
      <p:sp>
        <p:nvSpPr>
          <p:cNvPr id="54277" name="Slide Number Placeholder 19">
            <a:extLst>
              <a:ext uri="{FF2B5EF4-FFF2-40B4-BE49-F238E27FC236}">
                <a16:creationId xmlns:a16="http://schemas.microsoft.com/office/drawing/2014/main" id="{D191088A-9593-433B-9D55-25BAE9BE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5B6D5-2999-4755-949E-241A0E303AC5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54278" name="مربع نص 2">
            <a:extLst>
              <a:ext uri="{FF2B5EF4-FFF2-40B4-BE49-F238E27FC236}">
                <a16:creationId xmlns:a16="http://schemas.microsoft.com/office/drawing/2014/main" id="{0292131D-F0A9-4439-99C3-5E20E9047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extBox 31">
            <a:extLst>
              <a:ext uri="{FF2B5EF4-FFF2-40B4-BE49-F238E27FC236}">
                <a16:creationId xmlns:a16="http://schemas.microsoft.com/office/drawing/2014/main" id="{01C1346E-68D8-4A73-8C2A-88705516D34F}"/>
              </a:ext>
            </a:extLst>
          </p:cNvPr>
          <p:cNvSpPr txBox="1"/>
          <p:nvPr/>
        </p:nvSpPr>
        <p:spPr>
          <a:xfrm>
            <a:off x="5084763" y="1241425"/>
            <a:ext cx="3517900" cy="4619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استحقاقات الإعلام والترويج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D90B-8DE9-4D69-A647-F0EB5078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5730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2800" dirty="0"/>
              <a:t>الإطار الزمني للدراسة</a:t>
            </a:r>
            <a:endParaRPr lang="en-US" sz="2800" dirty="0"/>
          </a:p>
        </p:txBody>
      </p:sp>
      <p:sp>
        <p:nvSpPr>
          <p:cNvPr id="55299" name="Line 6">
            <a:extLst>
              <a:ext uri="{FF2B5EF4-FFF2-40B4-BE49-F238E27FC236}">
                <a16:creationId xmlns:a16="http://schemas.microsoft.com/office/drawing/2014/main" id="{FD826A7A-1FA1-4492-BA2B-D75FDC551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4481513"/>
            <a:ext cx="6931025" cy="0"/>
          </a:xfrm>
          <a:prstGeom prst="line">
            <a:avLst/>
          </a:prstGeom>
          <a:noFill/>
          <a:ln w="20638">
            <a:solidFill>
              <a:srgbClr val="333C4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Rectangle 7">
            <a:extLst>
              <a:ext uri="{FF2B5EF4-FFF2-40B4-BE49-F238E27FC236}">
                <a16:creationId xmlns:a16="http://schemas.microsoft.com/office/drawing/2014/main" id="{DD044094-DF0B-46C5-AD8F-F731BC311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4414838"/>
            <a:ext cx="128587" cy="1301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BEBC23C-76D2-4314-9459-74E8A88D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4398963"/>
            <a:ext cx="131763" cy="130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5302" name="Rectangle 9">
            <a:extLst>
              <a:ext uri="{FF2B5EF4-FFF2-40B4-BE49-F238E27FC236}">
                <a16:creationId xmlns:a16="http://schemas.microsoft.com/office/drawing/2014/main" id="{5927C6F0-6C58-452F-BB66-2B308C82B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063" y="4448175"/>
            <a:ext cx="130175" cy="1301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E899D7A-935D-487D-B37C-752D2D999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688" y="4414838"/>
            <a:ext cx="131762" cy="130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55304" name="Group 27">
            <a:extLst>
              <a:ext uri="{FF2B5EF4-FFF2-40B4-BE49-F238E27FC236}">
                <a16:creationId xmlns:a16="http://schemas.microsoft.com/office/drawing/2014/main" id="{7DA96435-8729-4606-B9D9-56449CD1231F}"/>
              </a:ext>
            </a:extLst>
          </p:cNvPr>
          <p:cNvGrpSpPr>
            <a:grpSpLocks/>
          </p:cNvGrpSpPr>
          <p:nvPr/>
        </p:nvGrpSpPr>
        <p:grpSpPr bwMode="auto">
          <a:xfrm>
            <a:off x="1381125" y="3529013"/>
            <a:ext cx="746125" cy="838200"/>
            <a:chOff x="1381125" y="3528856"/>
            <a:chExt cx="746125" cy="838200"/>
          </a:xfrm>
        </p:grpSpPr>
        <p:sp>
          <p:nvSpPr>
            <p:cNvPr id="55321" name="Freeform 12">
              <a:extLst>
                <a:ext uri="{FF2B5EF4-FFF2-40B4-BE49-F238E27FC236}">
                  <a16:creationId xmlns:a16="http://schemas.microsoft.com/office/drawing/2014/main" id="{107A5781-51C7-4BD0-A7B2-9A0C21865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5" y="3528856"/>
              <a:ext cx="746125" cy="838200"/>
            </a:xfrm>
            <a:custGeom>
              <a:avLst/>
              <a:gdLst>
                <a:gd name="T0" fmla="*/ 2147483646 w 210"/>
                <a:gd name="T1" fmla="*/ 2147483646 h 236"/>
                <a:gd name="T2" fmla="*/ 2147483646 w 210"/>
                <a:gd name="T3" fmla="*/ 0 h 236"/>
                <a:gd name="T4" fmla="*/ 0 w 210"/>
                <a:gd name="T5" fmla="*/ 2147483646 h 236"/>
                <a:gd name="T6" fmla="*/ 2147483646 w 210"/>
                <a:gd name="T7" fmla="*/ 2147483646 h 236"/>
                <a:gd name="T8" fmla="*/ 2147483646 w 210"/>
                <a:gd name="T9" fmla="*/ 2147483646 h 236"/>
                <a:gd name="T10" fmla="*/ 2147483646 w 210"/>
                <a:gd name="T11" fmla="*/ 2147483646 h 236"/>
                <a:gd name="T12" fmla="*/ 2147483646 w 210"/>
                <a:gd name="T13" fmla="*/ 214748364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36"/>
                <a:gd name="T23" fmla="*/ 210 w 210"/>
                <a:gd name="T24" fmla="*/ 236 h 2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36">
                  <a:moveTo>
                    <a:pt x="210" y="104"/>
                  </a:moveTo>
                  <a:cubicBezTo>
                    <a:pt x="210" y="46"/>
                    <a:pt x="163" y="0"/>
                    <a:pt x="105" y="0"/>
                  </a:cubicBezTo>
                  <a:cubicBezTo>
                    <a:pt x="47" y="0"/>
                    <a:pt x="0" y="46"/>
                    <a:pt x="0" y="104"/>
                  </a:cubicBezTo>
                  <a:cubicBezTo>
                    <a:pt x="0" y="157"/>
                    <a:pt x="39" y="200"/>
                    <a:pt x="89" y="208"/>
                  </a:cubicBezTo>
                  <a:cubicBezTo>
                    <a:pt x="105" y="236"/>
                    <a:pt x="105" y="236"/>
                    <a:pt x="105" y="236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71" y="200"/>
                    <a:pt x="210" y="157"/>
                    <a:pt x="210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ar-SA" altLang="ar-SA" sz="1400" b="1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ar-SA" altLang="ar-SA" sz="1400" b="1"/>
                <a:t>التحضير للدراسة</a:t>
              </a:r>
              <a:endParaRPr lang="en-US" altLang="ar-SA" sz="1400" b="1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4AAE9FBD-47BA-4496-98C8-A34AF53FB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188" y="3716181"/>
              <a:ext cx="1587" cy="24606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55305" name="Group 31">
            <a:extLst>
              <a:ext uri="{FF2B5EF4-FFF2-40B4-BE49-F238E27FC236}">
                <a16:creationId xmlns:a16="http://schemas.microsoft.com/office/drawing/2014/main" id="{C3A1609D-9850-4964-9D9F-019FEAC5233D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4706938"/>
            <a:ext cx="747712" cy="838200"/>
            <a:chOff x="2787650" y="4655980"/>
            <a:chExt cx="747713" cy="838200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4066EAD7-FBED-4CE5-A011-3C3B54C6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650" y="4655980"/>
              <a:ext cx="747713" cy="838200"/>
            </a:xfrm>
            <a:custGeom>
              <a:avLst/>
              <a:gdLst>
                <a:gd name="T0" fmla="*/ 0 w 210"/>
                <a:gd name="T1" fmla="*/ 131 h 236"/>
                <a:gd name="T2" fmla="*/ 105 w 210"/>
                <a:gd name="T3" fmla="*/ 236 h 236"/>
                <a:gd name="T4" fmla="*/ 210 w 210"/>
                <a:gd name="T5" fmla="*/ 131 h 236"/>
                <a:gd name="T6" fmla="*/ 121 w 210"/>
                <a:gd name="T7" fmla="*/ 28 h 236"/>
                <a:gd name="T8" fmla="*/ 105 w 210"/>
                <a:gd name="T9" fmla="*/ 0 h 236"/>
                <a:gd name="T10" fmla="*/ 89 w 210"/>
                <a:gd name="T11" fmla="*/ 28 h 236"/>
                <a:gd name="T12" fmla="*/ 0 w 210"/>
                <a:gd name="T13" fmla="*/ 13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236">
                  <a:moveTo>
                    <a:pt x="0" y="131"/>
                  </a:moveTo>
                  <a:cubicBezTo>
                    <a:pt x="0" y="189"/>
                    <a:pt x="47" y="236"/>
                    <a:pt x="105" y="236"/>
                  </a:cubicBezTo>
                  <a:cubicBezTo>
                    <a:pt x="163" y="236"/>
                    <a:pt x="210" y="189"/>
                    <a:pt x="210" y="131"/>
                  </a:cubicBezTo>
                  <a:cubicBezTo>
                    <a:pt x="210" y="79"/>
                    <a:pt x="172" y="36"/>
                    <a:pt x="121" y="28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39" y="36"/>
                    <a:pt x="0" y="79"/>
                    <a:pt x="0" y="1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1200" dirty="0">
                <a:latin typeface="+mn-lt"/>
                <a:cs typeface="+mn-cs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200" b="1" dirty="0">
                  <a:latin typeface="+mn-lt"/>
                  <a:cs typeface="+mn-cs"/>
                </a:rPr>
                <a:t>الدراسة التجريبية</a:t>
              </a:r>
              <a:endParaRPr lang="en-US" sz="1200" b="1" dirty="0">
                <a:latin typeface="+mn-lt"/>
                <a:cs typeface="+mn-cs"/>
              </a:endParaRPr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D014A65C-0F70-4921-BE3F-7E8A4C803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5003642"/>
              <a:ext cx="1587" cy="2460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55306" name="Group 30">
            <a:extLst>
              <a:ext uri="{FF2B5EF4-FFF2-40B4-BE49-F238E27FC236}">
                <a16:creationId xmlns:a16="http://schemas.microsoft.com/office/drawing/2014/main" id="{7FEB0039-E5F4-42BE-957A-3429B23BFF78}"/>
              </a:ext>
            </a:extLst>
          </p:cNvPr>
          <p:cNvGrpSpPr>
            <a:grpSpLocks/>
          </p:cNvGrpSpPr>
          <p:nvPr/>
        </p:nvGrpSpPr>
        <p:grpSpPr bwMode="auto">
          <a:xfrm>
            <a:off x="6845300" y="4706938"/>
            <a:ext cx="742950" cy="838200"/>
            <a:chOff x="5586413" y="4655980"/>
            <a:chExt cx="742950" cy="838200"/>
          </a:xfrm>
        </p:grpSpPr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F4102DFD-9254-4884-B62F-5C4B397BE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6413" y="4655980"/>
              <a:ext cx="742950" cy="838200"/>
            </a:xfrm>
            <a:custGeom>
              <a:avLst/>
              <a:gdLst>
                <a:gd name="T0" fmla="*/ 0 w 209"/>
                <a:gd name="T1" fmla="*/ 131 h 236"/>
                <a:gd name="T2" fmla="*/ 105 w 209"/>
                <a:gd name="T3" fmla="*/ 236 h 236"/>
                <a:gd name="T4" fmla="*/ 209 w 209"/>
                <a:gd name="T5" fmla="*/ 131 h 236"/>
                <a:gd name="T6" fmla="*/ 121 w 209"/>
                <a:gd name="T7" fmla="*/ 28 h 236"/>
                <a:gd name="T8" fmla="*/ 105 w 209"/>
                <a:gd name="T9" fmla="*/ 0 h 236"/>
                <a:gd name="T10" fmla="*/ 88 w 209"/>
                <a:gd name="T11" fmla="*/ 28 h 236"/>
                <a:gd name="T12" fmla="*/ 0 w 209"/>
                <a:gd name="T13" fmla="*/ 13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236">
                  <a:moveTo>
                    <a:pt x="0" y="131"/>
                  </a:moveTo>
                  <a:cubicBezTo>
                    <a:pt x="0" y="189"/>
                    <a:pt x="47" y="236"/>
                    <a:pt x="105" y="236"/>
                  </a:cubicBezTo>
                  <a:cubicBezTo>
                    <a:pt x="163" y="236"/>
                    <a:pt x="209" y="189"/>
                    <a:pt x="209" y="131"/>
                  </a:cubicBezTo>
                  <a:cubicBezTo>
                    <a:pt x="209" y="79"/>
                    <a:pt x="171" y="36"/>
                    <a:pt x="121" y="28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38" y="36"/>
                    <a:pt x="0" y="79"/>
                    <a:pt x="0" y="1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b="1" dirty="0">
                <a:latin typeface="+mn-lt"/>
                <a:cs typeface="+mn-cs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400" b="1" dirty="0">
                  <a:latin typeface="+mn-lt"/>
                  <a:cs typeface="+mn-cs"/>
                </a:rPr>
                <a:t>تقرير الدراسة</a:t>
              </a:r>
              <a:endParaRPr lang="en-US" sz="1400" b="1" dirty="0">
                <a:latin typeface="+mn-lt"/>
                <a:cs typeface="+mn-cs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97B7F67F-28B1-41D5-BC3D-9547197C1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951" y="5003642"/>
              <a:ext cx="1587" cy="2460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55307" name="Group 28">
            <a:extLst>
              <a:ext uri="{FF2B5EF4-FFF2-40B4-BE49-F238E27FC236}">
                <a16:creationId xmlns:a16="http://schemas.microsoft.com/office/drawing/2014/main" id="{82AE4EBF-D372-4B18-B27C-35A8FB7413C7}"/>
              </a:ext>
            </a:extLst>
          </p:cNvPr>
          <p:cNvGrpSpPr>
            <a:grpSpLocks/>
          </p:cNvGrpSpPr>
          <p:nvPr/>
        </p:nvGrpSpPr>
        <p:grpSpPr bwMode="auto">
          <a:xfrm>
            <a:off x="4484688" y="3514725"/>
            <a:ext cx="906462" cy="838200"/>
            <a:chOff x="4025901" y="3454242"/>
            <a:chExt cx="906462" cy="838200"/>
          </a:xfrm>
        </p:grpSpPr>
        <p:sp>
          <p:nvSpPr>
            <p:cNvPr id="55315" name="Freeform 18">
              <a:extLst>
                <a:ext uri="{FF2B5EF4-FFF2-40B4-BE49-F238E27FC236}">
                  <a16:creationId xmlns:a16="http://schemas.microsoft.com/office/drawing/2014/main" id="{2166A607-6FB7-49EE-ABDA-474CA5383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901" y="3454242"/>
              <a:ext cx="906462" cy="838200"/>
            </a:xfrm>
            <a:custGeom>
              <a:avLst/>
              <a:gdLst>
                <a:gd name="T0" fmla="*/ 2147483646 w 209"/>
                <a:gd name="T1" fmla="*/ 2147483646 h 236"/>
                <a:gd name="T2" fmla="*/ 2147483646 w 209"/>
                <a:gd name="T3" fmla="*/ 0 h 236"/>
                <a:gd name="T4" fmla="*/ 0 w 209"/>
                <a:gd name="T5" fmla="*/ 2147483646 h 236"/>
                <a:gd name="T6" fmla="*/ 2147483646 w 209"/>
                <a:gd name="T7" fmla="*/ 2147483646 h 236"/>
                <a:gd name="T8" fmla="*/ 2147483646 w 209"/>
                <a:gd name="T9" fmla="*/ 2147483646 h 236"/>
                <a:gd name="T10" fmla="*/ 2147483646 w 209"/>
                <a:gd name="T11" fmla="*/ 2147483646 h 236"/>
                <a:gd name="T12" fmla="*/ 2147483646 w 209"/>
                <a:gd name="T13" fmla="*/ 214748364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9"/>
                <a:gd name="T22" fmla="*/ 0 h 236"/>
                <a:gd name="T23" fmla="*/ 209 w 209"/>
                <a:gd name="T24" fmla="*/ 236 h 2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9" h="236">
                  <a:moveTo>
                    <a:pt x="209" y="104"/>
                  </a:moveTo>
                  <a:cubicBezTo>
                    <a:pt x="209" y="46"/>
                    <a:pt x="162" y="0"/>
                    <a:pt x="104" y="0"/>
                  </a:cubicBezTo>
                  <a:cubicBezTo>
                    <a:pt x="47" y="0"/>
                    <a:pt x="0" y="46"/>
                    <a:pt x="0" y="104"/>
                  </a:cubicBezTo>
                  <a:cubicBezTo>
                    <a:pt x="0" y="157"/>
                    <a:pt x="38" y="200"/>
                    <a:pt x="88" y="208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71" y="200"/>
                    <a:pt x="209" y="157"/>
                    <a:pt x="209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ar-SA" altLang="ar-SA" sz="1800" b="1"/>
                <a:t>تنفيذ الدراسة</a:t>
              </a:r>
              <a:endParaRPr lang="en-US" altLang="ar-SA" sz="1800" b="1"/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67DD97D2-79A1-40B5-A960-62CD0B5A0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363" y="3716180"/>
              <a:ext cx="1588" cy="24606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1600" dirty="0">
                <a:latin typeface="+mn-lt"/>
              </a:endParaRPr>
            </a:p>
          </p:txBody>
        </p:sp>
      </p:grpSp>
      <p:sp>
        <p:nvSpPr>
          <p:cNvPr id="21" name="Rectangle 45">
            <a:extLst>
              <a:ext uri="{FF2B5EF4-FFF2-40B4-BE49-F238E27FC236}">
                <a16:creationId xmlns:a16="http://schemas.microsoft.com/office/drawing/2014/main" id="{34D0FA0A-F8FF-4727-95F2-06AEB925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38" y="4803775"/>
            <a:ext cx="744537" cy="400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altLang="en-US" sz="2600" b="1" dirty="0">
                <a:latin typeface="+mn-lt"/>
              </a:rPr>
              <a:t>2020</a:t>
            </a:r>
            <a:endParaRPr lang="en-US" altLang="en-US" b="1" dirty="0">
              <a:latin typeface="+mn-lt"/>
            </a:endParaRPr>
          </a:p>
        </p:txBody>
      </p:sp>
      <p:sp>
        <p:nvSpPr>
          <p:cNvPr id="22" name="Rectangle 45">
            <a:extLst>
              <a:ext uri="{FF2B5EF4-FFF2-40B4-BE49-F238E27FC236}">
                <a16:creationId xmlns:a16="http://schemas.microsoft.com/office/drawing/2014/main" id="{F68A6A34-6284-457B-BB6B-FCC5D28F5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4767263"/>
            <a:ext cx="1090612" cy="400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600" b="1" dirty="0">
                <a:latin typeface="+mn-lt"/>
              </a:rPr>
              <a:t>4/</a:t>
            </a:r>
            <a:r>
              <a:rPr lang="ar-SA" altLang="en-US" sz="2600" b="1" dirty="0">
                <a:latin typeface="+mn-lt"/>
              </a:rPr>
              <a:t>2022</a:t>
            </a:r>
            <a:endParaRPr lang="en-US" altLang="en-US" b="1" dirty="0">
              <a:latin typeface="+mn-lt"/>
            </a:endParaRPr>
          </a:p>
        </p:txBody>
      </p:sp>
      <p:sp>
        <p:nvSpPr>
          <p:cNvPr id="24" name="Rectangle 45">
            <a:extLst>
              <a:ext uri="{FF2B5EF4-FFF2-40B4-BE49-F238E27FC236}">
                <a16:creationId xmlns:a16="http://schemas.microsoft.com/office/drawing/2014/main" id="{1A1A5AB4-3D3A-4110-9696-F5FBB800B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3862388"/>
            <a:ext cx="744538" cy="400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altLang="en-US" sz="2600" b="1" dirty="0">
                <a:latin typeface="+mn-lt"/>
              </a:rPr>
              <a:t>2023</a:t>
            </a:r>
            <a:endParaRPr lang="en-US" altLang="en-US" b="1" dirty="0">
              <a:latin typeface="+mn-lt"/>
            </a:endParaRPr>
          </a:p>
        </p:txBody>
      </p:sp>
      <p:sp>
        <p:nvSpPr>
          <p:cNvPr id="25" name="Rectangle 45">
            <a:extLst>
              <a:ext uri="{FF2B5EF4-FFF2-40B4-BE49-F238E27FC236}">
                <a16:creationId xmlns:a16="http://schemas.microsoft.com/office/drawing/2014/main" id="{B3A19173-FDAB-4B4B-BB39-D8AC11E38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3776663"/>
            <a:ext cx="1412875" cy="400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altLang="en-US" sz="2600" b="1" dirty="0">
                <a:latin typeface="+mn-lt"/>
              </a:rPr>
              <a:t>15/4-15/5</a:t>
            </a:r>
            <a:endParaRPr lang="en-US" altLang="en-US" b="1" dirty="0">
              <a:latin typeface="+mn-lt"/>
            </a:endParaRPr>
          </a:p>
        </p:txBody>
      </p:sp>
      <p:sp>
        <p:nvSpPr>
          <p:cNvPr id="55312" name="Slide Number Placeholder 26">
            <a:extLst>
              <a:ext uri="{FF2B5EF4-FFF2-40B4-BE49-F238E27FC236}">
                <a16:creationId xmlns:a16="http://schemas.microsoft.com/office/drawing/2014/main" id="{46CABF5A-568F-42FB-BE4A-BC6CF376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AFD90B-EA96-4327-BC7A-870C75BA446B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55313" name="مربع نص 2">
            <a:extLst>
              <a:ext uri="{FF2B5EF4-FFF2-40B4-BE49-F238E27FC236}">
                <a16:creationId xmlns:a16="http://schemas.microsoft.com/office/drawing/2014/main" id="{7629C53E-0454-4B26-A4E4-D4620FB4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Rectangle 45">
            <a:extLst>
              <a:ext uri="{FF2B5EF4-FFF2-40B4-BE49-F238E27FC236}">
                <a16:creationId xmlns:a16="http://schemas.microsoft.com/office/drawing/2014/main" id="{50DCD830-B55F-4080-8AE4-E3EDC1D06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5570538"/>
            <a:ext cx="744538" cy="400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altLang="en-US" sz="2600" b="1" dirty="0">
                <a:latin typeface="+mn-lt"/>
              </a:rPr>
              <a:t>2021</a:t>
            </a:r>
            <a:endParaRPr lang="en-US" alt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EEF823-9402-423B-92FE-C782EB6292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2888" y="192088"/>
            <a:ext cx="8680450" cy="723900"/>
          </a:xfrm>
        </p:spPr>
        <p:txBody>
          <a:bodyPr/>
          <a:lstStyle/>
          <a:p>
            <a:pPr>
              <a:defRPr/>
            </a:pPr>
            <a:r>
              <a:rPr lang="ar-SA" dirty="0"/>
              <a:t>عينة الدراسة </a:t>
            </a:r>
            <a:endParaRPr lang="en-US" dirty="0"/>
          </a:p>
        </p:txBody>
      </p:sp>
      <p:sp>
        <p:nvSpPr>
          <p:cNvPr id="12" name="Round Same Side Corner Rectangle 24">
            <a:extLst>
              <a:ext uri="{FF2B5EF4-FFF2-40B4-BE49-F238E27FC236}">
                <a16:creationId xmlns:a16="http://schemas.microsoft.com/office/drawing/2014/main" id="{60C9C48D-0A2D-4B4E-BE5F-C59C65D5FD90}"/>
              </a:ext>
            </a:extLst>
          </p:cNvPr>
          <p:cNvSpPr>
            <a:spLocks noChangeAspect="1"/>
          </p:cNvSpPr>
          <p:nvPr/>
        </p:nvSpPr>
        <p:spPr>
          <a:xfrm rot="16200000">
            <a:off x="5547518" y="4768057"/>
            <a:ext cx="303213" cy="285750"/>
          </a:xfrm>
          <a:custGeom>
            <a:avLst/>
            <a:gdLst/>
            <a:ahLst/>
            <a:cxnLst/>
            <a:rect l="l" t="t" r="r" b="b"/>
            <a:pathLst>
              <a:path w="4021059" h="3784144">
                <a:moveTo>
                  <a:pt x="1438082" y="3038644"/>
                </a:moveTo>
                <a:cubicBezTo>
                  <a:pt x="1438082" y="2940622"/>
                  <a:pt x="1358620" y="2861160"/>
                  <a:pt x="1260598" y="2861160"/>
                </a:cubicBezTo>
                <a:cubicBezTo>
                  <a:pt x="1162576" y="2861160"/>
                  <a:pt x="1083114" y="2940622"/>
                  <a:pt x="1083114" y="3038644"/>
                </a:cubicBezTo>
                <a:cubicBezTo>
                  <a:pt x="1083114" y="3136666"/>
                  <a:pt x="1162576" y="3216128"/>
                  <a:pt x="1260598" y="3216128"/>
                </a:cubicBezTo>
                <a:cubicBezTo>
                  <a:pt x="1358620" y="3216128"/>
                  <a:pt x="1438082" y="3136666"/>
                  <a:pt x="1438082" y="3038644"/>
                </a:cubicBezTo>
                <a:close/>
                <a:moveTo>
                  <a:pt x="1685789" y="2848634"/>
                </a:moveTo>
                <a:lnTo>
                  <a:pt x="1685789" y="3784144"/>
                </a:lnTo>
                <a:lnTo>
                  <a:pt x="835406" y="3784144"/>
                </a:lnTo>
                <a:lnTo>
                  <a:pt x="835406" y="2848634"/>
                </a:lnTo>
                <a:cubicBezTo>
                  <a:pt x="835406" y="2715464"/>
                  <a:pt x="943362" y="2607508"/>
                  <a:pt x="1076532" y="2607508"/>
                </a:cubicBezTo>
                <a:lnTo>
                  <a:pt x="1444663" y="2607508"/>
                </a:lnTo>
                <a:cubicBezTo>
                  <a:pt x="1577833" y="2607508"/>
                  <a:pt x="1685789" y="2715464"/>
                  <a:pt x="1685789" y="2848634"/>
                </a:cubicBezTo>
                <a:close/>
                <a:moveTo>
                  <a:pt x="2681691" y="1560784"/>
                </a:moveTo>
                <a:lnTo>
                  <a:pt x="2520278" y="1399371"/>
                </a:lnTo>
                <a:lnTo>
                  <a:pt x="2520278" y="1722197"/>
                </a:lnTo>
                <a:close/>
                <a:moveTo>
                  <a:pt x="2690551" y="2062563"/>
                </a:moveTo>
                <a:lnTo>
                  <a:pt x="2571773" y="2172028"/>
                </a:lnTo>
                <a:lnTo>
                  <a:pt x="2571565" y="2170767"/>
                </a:lnTo>
                <a:cubicBezTo>
                  <a:pt x="2565295" y="2133316"/>
                  <a:pt x="2579835" y="2102890"/>
                  <a:pt x="2605809" y="2080762"/>
                </a:cubicBezTo>
                <a:lnTo>
                  <a:pt x="2605085" y="2080039"/>
                </a:lnTo>
                <a:cubicBezTo>
                  <a:pt x="2629312" y="2061231"/>
                  <a:pt x="2660801" y="2054760"/>
                  <a:pt x="2690551" y="2062563"/>
                </a:cubicBezTo>
                <a:close/>
                <a:moveTo>
                  <a:pt x="2805318" y="271915"/>
                </a:moveTo>
                <a:cubicBezTo>
                  <a:pt x="2805318" y="213510"/>
                  <a:pt x="2757972" y="166164"/>
                  <a:pt x="2699567" y="166165"/>
                </a:cubicBezTo>
                <a:lnTo>
                  <a:pt x="2605985" y="166164"/>
                </a:lnTo>
                <a:cubicBezTo>
                  <a:pt x="2569718" y="166164"/>
                  <a:pt x="2537715" y="184420"/>
                  <a:pt x="2520278" y="213348"/>
                </a:cubicBezTo>
                <a:lnTo>
                  <a:pt x="2520278" y="1144667"/>
                </a:lnTo>
                <a:lnTo>
                  <a:pt x="2805318" y="1429706"/>
                </a:lnTo>
                <a:close/>
                <a:moveTo>
                  <a:pt x="2914414" y="2183230"/>
                </a:moveTo>
                <a:cubicBezTo>
                  <a:pt x="2916138" y="2161337"/>
                  <a:pt x="2914974" y="2139034"/>
                  <a:pt x="2910723" y="2116871"/>
                </a:cubicBezTo>
                <a:cubicBezTo>
                  <a:pt x="2904917" y="2086596"/>
                  <a:pt x="2893664" y="2058206"/>
                  <a:pt x="2877586" y="2033043"/>
                </a:cubicBezTo>
                <a:lnTo>
                  <a:pt x="2910320" y="2002876"/>
                </a:lnTo>
                <a:lnTo>
                  <a:pt x="2839132" y="1925632"/>
                </a:lnTo>
                <a:lnTo>
                  <a:pt x="2804911" y="1957169"/>
                </a:lnTo>
                <a:cubicBezTo>
                  <a:pt x="2786423" y="1944693"/>
                  <a:pt x="2766308" y="1928861"/>
                  <a:pt x="2744536" y="1921686"/>
                </a:cubicBezTo>
                <a:cubicBezTo>
                  <a:pt x="2663685" y="1894525"/>
                  <a:pt x="2593444" y="1900720"/>
                  <a:pt x="2520278" y="1962365"/>
                </a:cubicBezTo>
                <a:lnTo>
                  <a:pt x="2520278" y="2377609"/>
                </a:lnTo>
                <a:lnTo>
                  <a:pt x="2534679" y="2403844"/>
                </a:lnTo>
                <a:cubicBezTo>
                  <a:pt x="2535520" y="2412330"/>
                  <a:pt x="2535725" y="2419536"/>
                  <a:pt x="2535211" y="2425889"/>
                </a:cubicBezTo>
                <a:cubicBezTo>
                  <a:pt x="2534104" y="2439525"/>
                  <a:pt x="2529673" y="2449229"/>
                  <a:pt x="2520278" y="2458554"/>
                </a:cubicBezTo>
                <a:lnTo>
                  <a:pt x="2520278" y="2643589"/>
                </a:lnTo>
                <a:cubicBezTo>
                  <a:pt x="2555319" y="2634093"/>
                  <a:pt x="2587477" y="2615579"/>
                  <a:pt x="2615369" y="2590681"/>
                </a:cubicBezTo>
                <a:lnTo>
                  <a:pt x="2615836" y="2591152"/>
                </a:lnTo>
                <a:cubicBezTo>
                  <a:pt x="2616723" y="2590269"/>
                  <a:pt x="2617603" y="2589375"/>
                  <a:pt x="2618311" y="2588315"/>
                </a:cubicBezTo>
                <a:lnTo>
                  <a:pt x="2619475" y="2587378"/>
                </a:lnTo>
                <a:lnTo>
                  <a:pt x="2619297" y="2587184"/>
                </a:lnTo>
                <a:cubicBezTo>
                  <a:pt x="2669117" y="2535196"/>
                  <a:pt x="2699996" y="2462122"/>
                  <a:pt x="2687110" y="2392597"/>
                </a:cubicBezTo>
                <a:cubicBezTo>
                  <a:pt x="2678683" y="2347127"/>
                  <a:pt x="2659987" y="2307337"/>
                  <a:pt x="2625854" y="2265038"/>
                </a:cubicBezTo>
                <a:lnTo>
                  <a:pt x="2766406" y="2135507"/>
                </a:lnTo>
                <a:lnTo>
                  <a:pt x="2769253" y="2144002"/>
                </a:lnTo>
                <a:cubicBezTo>
                  <a:pt x="2776409" y="2181310"/>
                  <a:pt x="2762789" y="2219567"/>
                  <a:pt x="2733668" y="2243962"/>
                </a:cubicBezTo>
                <a:lnTo>
                  <a:pt x="2826169" y="2354385"/>
                </a:lnTo>
                <a:cubicBezTo>
                  <a:pt x="2878065" y="2310913"/>
                  <a:pt x="2909241" y="2248912"/>
                  <a:pt x="2914414" y="2183230"/>
                </a:cubicBezTo>
                <a:close/>
                <a:moveTo>
                  <a:pt x="3235338" y="2774350"/>
                </a:moveTo>
                <a:cubicBezTo>
                  <a:pt x="3235338" y="2877325"/>
                  <a:pt x="3151861" y="2960802"/>
                  <a:pt x="3048886" y="2960802"/>
                </a:cubicBezTo>
                <a:cubicBezTo>
                  <a:pt x="2945911" y="2960803"/>
                  <a:pt x="2862434" y="2877325"/>
                  <a:pt x="2862434" y="2774350"/>
                </a:cubicBezTo>
                <a:cubicBezTo>
                  <a:pt x="2862434" y="2671376"/>
                  <a:pt x="2945911" y="2587898"/>
                  <a:pt x="3048886" y="2587898"/>
                </a:cubicBezTo>
                <a:cubicBezTo>
                  <a:pt x="3151861" y="2587898"/>
                  <a:pt x="3235338" y="2671376"/>
                  <a:pt x="3235338" y="2774350"/>
                </a:cubicBezTo>
                <a:close/>
                <a:moveTo>
                  <a:pt x="3606651" y="2485745"/>
                </a:moveTo>
                <a:lnTo>
                  <a:pt x="3292699" y="2171793"/>
                </a:lnTo>
                <a:lnTo>
                  <a:pt x="2520278" y="2944214"/>
                </a:lnTo>
                <a:lnTo>
                  <a:pt x="2520278" y="3010525"/>
                </a:lnTo>
                <a:lnTo>
                  <a:pt x="2808865" y="3299112"/>
                </a:lnTo>
                <a:cubicBezTo>
                  <a:pt x="2860660" y="3255244"/>
                  <a:pt x="2927822" y="3229604"/>
                  <a:pt x="3000972" y="3229604"/>
                </a:cubicBezTo>
                <a:cubicBezTo>
                  <a:pt x="3062536" y="3229604"/>
                  <a:pt x="3119856" y="3247765"/>
                  <a:pt x="3167617" y="3279410"/>
                </a:cubicBezTo>
                <a:lnTo>
                  <a:pt x="3587562" y="2859467"/>
                </a:lnTo>
                <a:cubicBezTo>
                  <a:pt x="3545449" y="2800746"/>
                  <a:pt x="3525068" y="2726637"/>
                  <a:pt x="3534396" y="2649265"/>
                </a:cubicBezTo>
                <a:cubicBezTo>
                  <a:pt x="3541975" y="2586391"/>
                  <a:pt x="3568098" y="2530271"/>
                  <a:pt x="3606651" y="2485745"/>
                </a:cubicBezTo>
                <a:close/>
                <a:moveTo>
                  <a:pt x="4021059" y="2645448"/>
                </a:moveTo>
                <a:lnTo>
                  <a:pt x="2951795" y="3714712"/>
                </a:lnTo>
                <a:lnTo>
                  <a:pt x="2509320" y="3272237"/>
                </a:lnTo>
                <a:cubicBezTo>
                  <a:pt x="2467852" y="3459824"/>
                  <a:pt x="2300387" y="3599829"/>
                  <a:pt x="2100223" y="3599828"/>
                </a:cubicBezTo>
                <a:lnTo>
                  <a:pt x="1854311" y="3599828"/>
                </a:lnTo>
                <a:lnTo>
                  <a:pt x="1854311" y="2814686"/>
                </a:lnTo>
                <a:cubicBezTo>
                  <a:pt x="1854311" y="2634262"/>
                  <a:pt x="1708049" y="2488000"/>
                  <a:pt x="1527625" y="2488000"/>
                </a:cubicBezTo>
                <a:lnTo>
                  <a:pt x="1028869" y="2488000"/>
                </a:lnTo>
                <a:cubicBezTo>
                  <a:pt x="848445" y="2488000"/>
                  <a:pt x="702182" y="2634263"/>
                  <a:pt x="702182" y="2814687"/>
                </a:cubicBezTo>
                <a:lnTo>
                  <a:pt x="702182" y="3599827"/>
                </a:lnTo>
                <a:lnTo>
                  <a:pt x="420055" y="3599828"/>
                </a:lnTo>
                <a:cubicBezTo>
                  <a:pt x="188065" y="3599829"/>
                  <a:pt x="-1" y="3411763"/>
                  <a:pt x="0" y="3179773"/>
                </a:cubicBezTo>
                <a:lnTo>
                  <a:pt x="0" y="0"/>
                </a:lnTo>
                <a:lnTo>
                  <a:pt x="2520277" y="0"/>
                </a:lnTo>
                <a:lnTo>
                  <a:pt x="2520278" y="1"/>
                </a:lnTo>
                <a:lnTo>
                  <a:pt x="2669855" y="1"/>
                </a:lnTo>
                <a:cubicBezTo>
                  <a:pt x="2828680" y="1"/>
                  <a:pt x="2957434" y="128755"/>
                  <a:pt x="2957434" y="287580"/>
                </a:cubicBezTo>
                <a:lnTo>
                  <a:pt x="2957433" y="1512336"/>
                </a:lnTo>
                <a:cubicBezTo>
                  <a:pt x="2957434" y="1533672"/>
                  <a:pt x="2955111" y="1554464"/>
                  <a:pt x="2949906" y="1574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/>
          </a:p>
        </p:txBody>
      </p:sp>
      <p:sp>
        <p:nvSpPr>
          <p:cNvPr id="13" name="Isosceles Triangle 22">
            <a:extLst>
              <a:ext uri="{FF2B5EF4-FFF2-40B4-BE49-F238E27FC236}">
                <a16:creationId xmlns:a16="http://schemas.microsoft.com/office/drawing/2014/main" id="{56AF70BC-E937-4D06-8829-A80451764558}"/>
              </a:ext>
            </a:extLst>
          </p:cNvPr>
          <p:cNvSpPr>
            <a:spLocks noChangeAspect="1"/>
          </p:cNvSpPr>
          <p:nvPr/>
        </p:nvSpPr>
        <p:spPr>
          <a:xfrm rot="19800000">
            <a:off x="3349625" y="4781550"/>
            <a:ext cx="349250" cy="34925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71E9F8D-0DBE-4276-A35D-DE1AB5C41833}"/>
              </a:ext>
            </a:extLst>
          </p:cNvPr>
          <p:cNvSpPr>
            <a:spLocks noChangeAspect="1"/>
          </p:cNvSpPr>
          <p:nvPr/>
        </p:nvSpPr>
        <p:spPr>
          <a:xfrm>
            <a:off x="5695950" y="3762375"/>
            <a:ext cx="292100" cy="29210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FBF26AC5-ECE2-400E-AE52-602F232801D5}"/>
              </a:ext>
            </a:extLst>
          </p:cNvPr>
          <p:cNvSpPr>
            <a:spLocks noChangeAspect="1"/>
          </p:cNvSpPr>
          <p:nvPr/>
        </p:nvSpPr>
        <p:spPr>
          <a:xfrm>
            <a:off x="3246438" y="3779838"/>
            <a:ext cx="285750" cy="220662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00">
            <a:extLst>
              <a:ext uri="{FF2B5EF4-FFF2-40B4-BE49-F238E27FC236}">
                <a16:creationId xmlns:a16="http://schemas.microsoft.com/office/drawing/2014/main" id="{29E8E815-0D87-498B-879D-89177BCD43B6}"/>
              </a:ext>
            </a:extLst>
          </p:cNvPr>
          <p:cNvSpPr>
            <a:spLocks noChangeAspect="1"/>
          </p:cNvSpPr>
          <p:nvPr/>
        </p:nvSpPr>
        <p:spPr>
          <a:xfrm rot="8580000">
            <a:off x="3871913" y="2949575"/>
            <a:ext cx="265112" cy="263525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B7B4EB9-C90F-4DE8-B65E-0674798331EC}"/>
              </a:ext>
            </a:extLst>
          </p:cNvPr>
          <p:cNvSpPr txBox="1"/>
          <p:nvPr/>
        </p:nvSpPr>
        <p:spPr>
          <a:xfrm>
            <a:off x="242888" y="1576388"/>
            <a:ext cx="8434387" cy="49991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solidFill>
                  <a:schemeClr val="accent5"/>
                </a:solidFill>
              </a:rPr>
              <a:t>عينة التجريب: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accent5"/>
                </a:solidFill>
              </a:rPr>
              <a:t> 41 مدرسة</a:t>
            </a:r>
          </a:p>
          <a:p>
            <a:pPr marL="285750" indent="-28575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solidFill>
                  <a:schemeClr val="accent5"/>
                </a:solidFill>
              </a:rPr>
              <a:t>عينة المسح النهائي :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accent5"/>
                </a:solidFill>
              </a:rPr>
              <a:t>عينة طبقية عشوائية 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schemeClr val="accent5"/>
                </a:solidFill>
              </a:rPr>
              <a:t>الطبقات: الجهة المشرفة(حكومة، خاصة) ، جنس المدرسة (ذكور، إناث، مختلطة)، طبقة ضمنية: المنطقة الجغرافية ( ضفة، غزة)</a:t>
            </a:r>
          </a:p>
          <a:p>
            <a:pPr marL="342900" indent="-34290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800" dirty="0">
                <a:solidFill>
                  <a:schemeClr val="accent5"/>
                </a:solidFill>
              </a:rPr>
              <a:t>سيتم اختيار مدرستين للاستبدال لكل مدرسة.</a:t>
            </a:r>
          </a:p>
          <a:p>
            <a:pPr marL="342900" indent="-34290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800" dirty="0">
                <a:solidFill>
                  <a:schemeClr val="accent5"/>
                </a:solidFill>
              </a:rPr>
              <a:t>سيتم اختيار العينات عبر برنامج حاسوبي خاص دون تدخل الوزارة.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30">
            <a:extLst>
              <a:ext uri="{FF2B5EF4-FFF2-40B4-BE49-F238E27FC236}">
                <a16:creationId xmlns:a16="http://schemas.microsoft.com/office/drawing/2014/main" id="{BB165B3A-ED53-461E-89F6-A828814B5901}"/>
              </a:ext>
            </a:extLst>
          </p:cNvPr>
          <p:cNvGrpSpPr>
            <a:grpSpLocks/>
          </p:cNvGrpSpPr>
          <p:nvPr/>
        </p:nvGrpSpPr>
        <p:grpSpPr bwMode="auto">
          <a:xfrm>
            <a:off x="3533775" y="-261938"/>
            <a:ext cx="5997575" cy="5659438"/>
            <a:chOff x="3927831" y="-516023"/>
            <a:chExt cx="5997704" cy="5659422"/>
          </a:xfrm>
        </p:grpSpPr>
        <p:grpSp>
          <p:nvGrpSpPr>
            <p:cNvPr id="57350" name="Group 5">
              <a:extLst>
                <a:ext uri="{FF2B5EF4-FFF2-40B4-BE49-F238E27FC236}">
                  <a16:creationId xmlns:a16="http://schemas.microsoft.com/office/drawing/2014/main" id="{7A6303FE-CEA5-4C2B-BFC8-6DA3082AB4D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120012" y="2396534"/>
              <a:ext cx="2746839" cy="2746892"/>
              <a:chOff x="4794181" y="3111500"/>
              <a:chExt cx="1701869" cy="1701902"/>
            </a:xfrm>
          </p:grpSpPr>
          <p:sp>
            <p:nvSpPr>
              <p:cNvPr id="3" name="Right Triangle 2">
                <a:extLst>
                  <a:ext uri="{FF2B5EF4-FFF2-40B4-BE49-F238E27FC236}">
                    <a16:creationId xmlns:a16="http://schemas.microsoft.com/office/drawing/2014/main" id="{EF50E361-6435-426B-A1D7-C6E0C7687728}"/>
                  </a:ext>
                </a:extLst>
              </p:cNvPr>
              <p:cNvSpPr/>
              <p:nvPr/>
            </p:nvSpPr>
            <p:spPr>
              <a:xfrm rot="2700000">
                <a:off x="5499681" y="3122654"/>
                <a:ext cx="996381" cy="996356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Right Triangle 6">
                <a:extLst>
                  <a:ext uri="{FF2B5EF4-FFF2-40B4-BE49-F238E27FC236}">
                    <a16:creationId xmlns:a16="http://schemas.microsoft.com/office/drawing/2014/main" id="{B3CA690E-3B27-4418-AF49-0AFEAED4C70A}"/>
                  </a:ext>
                </a:extLst>
              </p:cNvPr>
              <p:cNvSpPr/>
              <p:nvPr/>
            </p:nvSpPr>
            <p:spPr>
              <a:xfrm rot="8084389">
                <a:off x="4794461" y="3827891"/>
                <a:ext cx="996381" cy="996357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7351" name="Group 8">
              <a:extLst>
                <a:ext uri="{FF2B5EF4-FFF2-40B4-BE49-F238E27FC236}">
                  <a16:creationId xmlns:a16="http://schemas.microsoft.com/office/drawing/2014/main" id="{7DB08669-BAD5-4003-B730-E28800218725}"/>
                </a:ext>
              </a:extLst>
            </p:cNvPr>
            <p:cNvGrpSpPr>
              <a:grpSpLocks/>
            </p:cNvGrpSpPr>
            <p:nvPr/>
          </p:nvGrpSpPr>
          <p:grpSpPr bwMode="auto">
            <a:xfrm rot="-2700000">
              <a:off x="7178696" y="1768722"/>
              <a:ext cx="2746839" cy="2719950"/>
              <a:chOff x="4790007" y="3115674"/>
              <a:chExt cx="1701869" cy="1685210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6B0F708-F40C-4015-B5E1-0F0D69BE4904}"/>
                  </a:ext>
                </a:extLst>
              </p:cNvPr>
              <p:cNvSpPr/>
              <p:nvPr/>
            </p:nvSpPr>
            <p:spPr>
              <a:xfrm rot="2700000">
                <a:off x="5494475" y="3109174"/>
                <a:ext cx="1000292" cy="995397"/>
              </a:xfrm>
              <a:prstGeom prst="rtTriangl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A3209184-E0F4-4CCB-BF2A-8B3EE0778A7B}"/>
                  </a:ext>
                </a:extLst>
              </p:cNvPr>
              <p:cNvSpPr/>
              <p:nvPr/>
            </p:nvSpPr>
            <p:spPr>
              <a:xfrm rot="8084389">
                <a:off x="4789723" y="3799998"/>
                <a:ext cx="999308" cy="996381"/>
              </a:xfrm>
              <a:prstGeom prst="rtTriangl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7352" name="Group 7">
              <a:extLst>
                <a:ext uri="{FF2B5EF4-FFF2-40B4-BE49-F238E27FC236}">
                  <a16:creationId xmlns:a16="http://schemas.microsoft.com/office/drawing/2014/main" id="{FCA2924A-3EDF-4DF1-85CA-C61B3B6C2D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7831" y="155540"/>
              <a:ext cx="4324658" cy="2736116"/>
              <a:chOff x="5726991" y="4039467"/>
              <a:chExt cx="2679444" cy="1695225"/>
            </a:xfrm>
          </p:grpSpPr>
          <p:grpSp>
            <p:nvGrpSpPr>
              <p:cNvPr id="57359" name="Group 11">
                <a:extLst>
                  <a:ext uri="{FF2B5EF4-FFF2-40B4-BE49-F238E27FC236}">
                    <a16:creationId xmlns:a16="http://schemas.microsoft.com/office/drawing/2014/main" id="{D1E46387-0FE2-4D46-9C9A-9B9F06B871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6711243" y="4039467"/>
                <a:ext cx="1695192" cy="1695224"/>
                <a:chOff x="4800858" y="3111500"/>
                <a:chExt cx="1695192" cy="1695224"/>
              </a:xfrm>
            </p:grpSpPr>
            <p:sp>
              <p:nvSpPr>
                <p:cNvPr id="13" name="Right Triangle 12">
                  <a:extLst>
                    <a:ext uri="{FF2B5EF4-FFF2-40B4-BE49-F238E27FC236}">
                      <a16:creationId xmlns:a16="http://schemas.microsoft.com/office/drawing/2014/main" id="{6357B7B7-10D7-49B5-9390-60AE47B75D0A}"/>
                    </a:ext>
                  </a:extLst>
                </p:cNvPr>
                <p:cNvSpPr/>
                <p:nvPr/>
              </p:nvSpPr>
              <p:spPr>
                <a:xfrm rot="2700000">
                  <a:off x="5499818" y="3109149"/>
                  <a:ext cx="1000291" cy="994414"/>
                </a:xfrm>
                <a:prstGeom prst="rtTriangle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" name="Right Triangle 13">
                  <a:extLst>
                    <a:ext uri="{FF2B5EF4-FFF2-40B4-BE49-F238E27FC236}">
                      <a16:creationId xmlns:a16="http://schemas.microsoft.com/office/drawing/2014/main" id="{DB1AFC03-6796-4FF4-B50C-1B169E5F38E9}"/>
                    </a:ext>
                  </a:extLst>
                </p:cNvPr>
                <p:cNvSpPr/>
                <p:nvPr/>
              </p:nvSpPr>
              <p:spPr>
                <a:xfrm rot="8084389">
                  <a:off x="4799731" y="3809219"/>
                  <a:ext cx="998324" cy="996381"/>
                </a:xfrm>
                <a:prstGeom prst="rt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7360" name="Group 14">
                <a:extLst>
                  <a:ext uri="{FF2B5EF4-FFF2-40B4-BE49-F238E27FC236}">
                    <a16:creationId xmlns:a16="http://schemas.microsoft.com/office/drawing/2014/main" id="{A815DACD-66A1-4410-BC66-1D589E31AB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100000">
                <a:off x="5726991" y="4039467"/>
                <a:ext cx="1695193" cy="1695225"/>
                <a:chOff x="4794181" y="3118177"/>
                <a:chExt cx="1695193" cy="1695225"/>
              </a:xfrm>
            </p:grpSpPr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id="{E3EF2DFA-51AC-46EA-9ADC-8D25F62300A2}"/>
                    </a:ext>
                  </a:extLst>
                </p:cNvPr>
                <p:cNvSpPr/>
                <p:nvPr/>
              </p:nvSpPr>
              <p:spPr>
                <a:xfrm rot="2700000">
                  <a:off x="5488089" y="3129210"/>
                  <a:ext cx="999307" cy="994414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" name="Right Triangle 16">
                  <a:extLst>
                    <a:ext uri="{FF2B5EF4-FFF2-40B4-BE49-F238E27FC236}">
                      <a16:creationId xmlns:a16="http://schemas.microsoft.com/office/drawing/2014/main" id="{0DB5F5FD-8BE7-4843-9FAE-9DBE056B00FA}"/>
                    </a:ext>
                  </a:extLst>
                </p:cNvPr>
                <p:cNvSpPr/>
                <p:nvPr/>
              </p:nvSpPr>
              <p:spPr>
                <a:xfrm rot="8084389">
                  <a:off x="4792236" y="3820382"/>
                  <a:ext cx="999307" cy="995397"/>
                </a:xfrm>
                <a:prstGeom prst="rtTriangl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7353" name="Group 18">
              <a:extLst>
                <a:ext uri="{FF2B5EF4-FFF2-40B4-BE49-F238E27FC236}">
                  <a16:creationId xmlns:a16="http://schemas.microsoft.com/office/drawing/2014/main" id="{3957CF7D-A873-4054-A883-136CE3DEA3F5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6962155" y="-516049"/>
              <a:ext cx="2746839" cy="2746892"/>
              <a:chOff x="4794181" y="3111500"/>
              <a:chExt cx="1701869" cy="1701902"/>
            </a:xfrm>
          </p:grpSpPr>
          <p:sp>
            <p:nvSpPr>
              <p:cNvPr id="20" name="Right Triangle 19">
                <a:extLst>
                  <a:ext uri="{FF2B5EF4-FFF2-40B4-BE49-F238E27FC236}">
                    <a16:creationId xmlns:a16="http://schemas.microsoft.com/office/drawing/2014/main" id="{A1FEC150-F0AC-49DA-B8AC-1A71DB3C77E7}"/>
                  </a:ext>
                </a:extLst>
              </p:cNvPr>
              <p:cNvSpPr/>
              <p:nvPr/>
            </p:nvSpPr>
            <p:spPr>
              <a:xfrm rot="2700000">
                <a:off x="5510008" y="3111682"/>
                <a:ext cx="997365" cy="996357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Right Triangle 20">
                <a:extLst>
                  <a:ext uri="{FF2B5EF4-FFF2-40B4-BE49-F238E27FC236}">
                    <a16:creationId xmlns:a16="http://schemas.microsoft.com/office/drawing/2014/main" id="{418A5AB2-3EB9-4916-9EED-C4BA1DDA4C7A}"/>
                  </a:ext>
                </a:extLst>
              </p:cNvPr>
              <p:cNvSpPr/>
              <p:nvPr/>
            </p:nvSpPr>
            <p:spPr>
              <a:xfrm rot="8084389">
                <a:off x="4804788" y="3816919"/>
                <a:ext cx="997365" cy="996356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7354" name="Group 21">
              <a:extLst>
                <a:ext uri="{FF2B5EF4-FFF2-40B4-BE49-F238E27FC236}">
                  <a16:creationId xmlns:a16="http://schemas.microsoft.com/office/drawing/2014/main" id="{2A541702-799D-4899-AE68-03388E4C3A05}"/>
                </a:ext>
              </a:extLst>
            </p:cNvPr>
            <p:cNvGrpSpPr>
              <a:grpSpLocks/>
            </p:cNvGrpSpPr>
            <p:nvPr/>
          </p:nvGrpSpPr>
          <p:grpSpPr bwMode="auto">
            <a:xfrm rot="8100000">
              <a:off x="5581860" y="1769376"/>
              <a:ext cx="2741451" cy="2741503"/>
              <a:chOff x="4794181" y="3114839"/>
              <a:chExt cx="1698531" cy="1698563"/>
            </a:xfrm>
          </p:grpSpPr>
          <p:sp>
            <p:nvSpPr>
              <p:cNvPr id="23" name="Right Triangle 22">
                <a:extLst>
                  <a:ext uri="{FF2B5EF4-FFF2-40B4-BE49-F238E27FC236}">
                    <a16:creationId xmlns:a16="http://schemas.microsoft.com/office/drawing/2014/main" id="{B2DF0213-11EC-47E1-BD72-51F0D4CEEA26}"/>
                  </a:ext>
                </a:extLst>
              </p:cNvPr>
              <p:cNvSpPr/>
              <p:nvPr/>
            </p:nvSpPr>
            <p:spPr>
              <a:xfrm rot="2700000">
                <a:off x="5494075" y="3112414"/>
                <a:ext cx="997340" cy="997365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Right Triangle 23">
                <a:extLst>
                  <a:ext uri="{FF2B5EF4-FFF2-40B4-BE49-F238E27FC236}">
                    <a16:creationId xmlns:a16="http://schemas.microsoft.com/office/drawing/2014/main" id="{D84934D6-76C8-400E-AC46-57AA8ACD7BBE}"/>
                  </a:ext>
                </a:extLst>
              </p:cNvPr>
              <p:cNvSpPr/>
              <p:nvPr/>
            </p:nvSpPr>
            <p:spPr>
              <a:xfrm rot="8084389">
                <a:off x="4794049" y="3812627"/>
                <a:ext cx="997340" cy="998349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18583F7-8E48-4442-A463-002344ECF292}"/>
              </a:ext>
            </a:extLst>
          </p:cNvPr>
          <p:cNvSpPr txBox="1"/>
          <p:nvPr/>
        </p:nvSpPr>
        <p:spPr>
          <a:xfrm>
            <a:off x="0" y="2789238"/>
            <a:ext cx="4219575" cy="579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accent5"/>
                </a:solidFill>
                <a:latin typeface="+mj-lt"/>
                <a:cs typeface="+mn-cs"/>
              </a:rPr>
              <a:t>إجراءات تنفيذ دراسة </a:t>
            </a:r>
            <a:r>
              <a:rPr lang="en-US" sz="2400" b="1" dirty="0">
                <a:solidFill>
                  <a:schemeClr val="accent5"/>
                </a:solidFill>
                <a:latin typeface="+mj-lt"/>
                <a:cs typeface="+mn-cs"/>
              </a:rPr>
              <a:t>PISA</a:t>
            </a:r>
            <a:endParaRPr lang="en-US" sz="2400" dirty="0">
              <a:solidFill>
                <a:schemeClr val="accent5"/>
              </a:solidFill>
              <a:latin typeface="+mj-lt"/>
              <a:cs typeface="+mn-cs"/>
            </a:endParaRPr>
          </a:p>
        </p:txBody>
      </p:sp>
      <p:pic>
        <p:nvPicPr>
          <p:cNvPr id="57348" name="Picture 2" descr="C:\Users\Admin\Desktop\UI-UX\1437897609.png">
            <a:extLst>
              <a:ext uri="{FF2B5EF4-FFF2-40B4-BE49-F238E27FC236}">
                <a16:creationId xmlns:a16="http://schemas.microsoft.com/office/drawing/2014/main" id="{BBB0157B-3120-44A6-B949-D52934C9B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5854700"/>
            <a:ext cx="15748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مربع نص 6">
            <a:extLst>
              <a:ext uri="{FF2B5EF4-FFF2-40B4-BE49-F238E27FC236}">
                <a16:creationId xmlns:a16="http://schemas.microsoft.com/office/drawing/2014/main" id="{3BAFAF80-C217-4E64-BCDE-9FB09E015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5972175"/>
            <a:ext cx="1200150" cy="531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875">
            <a:extLst>
              <a:ext uri="{FF2B5EF4-FFF2-40B4-BE49-F238E27FC236}">
                <a16:creationId xmlns:a16="http://schemas.microsoft.com/office/drawing/2014/main" id="{3ABD50AD-8A6B-4B6D-847A-78841C0D3CC1}"/>
              </a:ext>
            </a:extLst>
          </p:cNvPr>
          <p:cNvSpPr>
            <a:spLocks/>
          </p:cNvSpPr>
          <p:nvPr/>
        </p:nvSpPr>
        <p:spPr bwMode="auto">
          <a:xfrm>
            <a:off x="1588" y="3708400"/>
            <a:ext cx="3206750" cy="3163888"/>
          </a:xfrm>
          <a:custGeom>
            <a:avLst/>
            <a:gdLst>
              <a:gd name="T0" fmla="*/ 0 w 2020"/>
              <a:gd name="T1" fmla="*/ 0 h 2013"/>
              <a:gd name="T2" fmla="*/ 0 w 2020"/>
              <a:gd name="T3" fmla="*/ 3163887 h 2013"/>
              <a:gd name="T4" fmla="*/ 3206750 w 2020"/>
              <a:gd name="T5" fmla="*/ 3163887 h 2013"/>
              <a:gd name="T6" fmla="*/ 0 w 2020"/>
              <a:gd name="T7" fmla="*/ 0 h 20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20" h="2013">
                <a:moveTo>
                  <a:pt x="0" y="0"/>
                </a:moveTo>
                <a:lnTo>
                  <a:pt x="0" y="2013"/>
                </a:lnTo>
                <a:lnTo>
                  <a:pt x="2020" y="20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sx="101000" sy="101000" algn="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extBox 37">
            <a:extLst>
              <a:ext uri="{FF2B5EF4-FFF2-40B4-BE49-F238E27FC236}">
                <a16:creationId xmlns:a16="http://schemas.microsoft.com/office/drawing/2014/main" id="{B9481E60-E092-4D9F-ACB6-842B66B7D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1679575"/>
            <a:ext cx="292893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accent1"/>
                </a:solidFill>
                <a:latin typeface="+mn-lt"/>
                <a:cs typeface="+mn-cs"/>
              </a:rPr>
              <a:t>التوعية والتعريف بالدراسة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grpSp>
        <p:nvGrpSpPr>
          <p:cNvPr id="58372" name="Group 36">
            <a:extLst>
              <a:ext uri="{FF2B5EF4-FFF2-40B4-BE49-F238E27FC236}">
                <a16:creationId xmlns:a16="http://schemas.microsoft.com/office/drawing/2014/main" id="{0E82F476-0822-41FE-AC1E-A2DFF9BC3E94}"/>
              </a:ext>
            </a:extLst>
          </p:cNvPr>
          <p:cNvGrpSpPr>
            <a:grpSpLocks/>
          </p:cNvGrpSpPr>
          <p:nvPr/>
        </p:nvGrpSpPr>
        <p:grpSpPr bwMode="auto">
          <a:xfrm>
            <a:off x="4473575" y="2598738"/>
            <a:ext cx="3482975" cy="1433512"/>
            <a:chOff x="6005515" y="-128038"/>
            <a:chExt cx="3482708" cy="1430047"/>
          </a:xfrm>
        </p:grpSpPr>
        <p:sp>
          <p:nvSpPr>
            <p:cNvPr id="30" name="TextBox 37">
              <a:extLst>
                <a:ext uri="{FF2B5EF4-FFF2-40B4-BE49-F238E27FC236}">
                  <a16:creationId xmlns:a16="http://schemas.microsoft.com/office/drawing/2014/main" id="{BDE11DF3-70CA-495B-B35A-F3AEC6940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4923" y="-128038"/>
              <a:ext cx="2603300" cy="46084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boto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boto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400" b="1" dirty="0">
                  <a:solidFill>
                    <a:schemeClr val="accent2"/>
                  </a:solidFill>
                  <a:latin typeface="+mn-lt"/>
                  <a:cs typeface="+mn-cs"/>
                </a:rPr>
                <a:t>الجاهزية وبناء القدرات</a:t>
              </a:r>
              <a:endParaRPr lang="en-US" sz="24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58402" name="Rectangle 30">
              <a:extLst>
                <a:ext uri="{FF2B5EF4-FFF2-40B4-BE49-F238E27FC236}">
                  <a16:creationId xmlns:a16="http://schemas.microsoft.com/office/drawing/2014/main" id="{69CB04C1-0C82-407F-A72D-8F391DBCC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5515" y="1025711"/>
              <a:ext cx="3352798" cy="27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r" rtl="1" eaLnBrk="1" hangingPunct="1">
                <a:spcBef>
                  <a:spcPts val="1800"/>
                </a:spcBef>
                <a:buFont typeface="Wingdings" panose="05000000000000000000" pitchFamily="2" charset="2"/>
                <a:buChar char="§"/>
              </a:pPr>
              <a:endParaRPr lang="en-US" altLang="en-US" sz="1200">
                <a:latin typeface="Calibri" panose="020F0502020204030204" pitchFamily="34" charset="0"/>
              </a:endParaRPr>
            </a:p>
          </p:txBody>
        </p:sp>
      </p:grpSp>
      <p:sp>
        <p:nvSpPr>
          <p:cNvPr id="33" name="TextBox 37">
            <a:extLst>
              <a:ext uri="{FF2B5EF4-FFF2-40B4-BE49-F238E27FC236}">
                <a16:creationId xmlns:a16="http://schemas.microsoft.com/office/drawing/2014/main" id="{E9C05B67-68A7-45FC-9AFD-11ABAA9B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216400"/>
            <a:ext cx="301307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itchFamily="2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accent4"/>
                </a:solidFill>
                <a:latin typeface="+mn-lt"/>
                <a:cs typeface="+mn-cs"/>
              </a:rPr>
              <a:t>المساءلة للتحفيز والتعزيز </a:t>
            </a:r>
            <a:endParaRPr lang="en-US" sz="24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grpSp>
        <p:nvGrpSpPr>
          <p:cNvPr id="58374" name="Group 36">
            <a:extLst>
              <a:ext uri="{FF2B5EF4-FFF2-40B4-BE49-F238E27FC236}">
                <a16:creationId xmlns:a16="http://schemas.microsoft.com/office/drawing/2014/main" id="{205DFECD-39C3-4B5D-A945-B1E88DF70C57}"/>
              </a:ext>
            </a:extLst>
          </p:cNvPr>
          <p:cNvGrpSpPr>
            <a:grpSpLocks/>
          </p:cNvGrpSpPr>
          <p:nvPr/>
        </p:nvGrpSpPr>
        <p:grpSpPr bwMode="auto">
          <a:xfrm>
            <a:off x="4229100" y="3313113"/>
            <a:ext cx="3352800" cy="2274887"/>
            <a:chOff x="6054727" y="-865599"/>
            <a:chExt cx="3352798" cy="2277071"/>
          </a:xfrm>
        </p:grpSpPr>
        <p:sp>
          <p:nvSpPr>
            <p:cNvPr id="42" name="TextBox 37">
              <a:extLst>
                <a:ext uri="{FF2B5EF4-FFF2-40B4-BE49-F238E27FC236}">
                  <a16:creationId xmlns:a16="http://schemas.microsoft.com/office/drawing/2014/main" id="{04A5B8C6-9177-426B-957D-CF1DDD3C7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4" y="-865599"/>
              <a:ext cx="1939924" cy="46240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boto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boto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boto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boto" pitchFamily="2" charset="0"/>
                </a:defRPr>
              </a:lvl9pPr>
            </a:lstStyle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400" b="1" dirty="0">
                  <a:solidFill>
                    <a:schemeClr val="accent3"/>
                  </a:solidFill>
                  <a:latin typeface="+mn-lt"/>
                  <a:cs typeface="+mn-cs"/>
                </a:rPr>
                <a:t>المتابعة والتقييم </a:t>
              </a:r>
              <a:endParaRPr lang="en-US" sz="2400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  <p:sp>
          <p:nvSpPr>
            <p:cNvPr id="58400" name="Rectangle 42">
              <a:extLst>
                <a:ext uri="{FF2B5EF4-FFF2-40B4-BE49-F238E27FC236}">
                  <a16:creationId xmlns:a16="http://schemas.microsoft.com/office/drawing/2014/main" id="{FA3700F5-F212-42E9-A0C2-0F2FA5979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7" y="1134439"/>
              <a:ext cx="3352798" cy="277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>
                <a:solidFill>
                  <a:srgbClr val="42525F"/>
                </a:solidFill>
              </a:endParaRPr>
            </a:p>
          </p:txBody>
        </p:sp>
      </p:grpSp>
      <p:grpSp>
        <p:nvGrpSpPr>
          <p:cNvPr id="58376" name="Group 15">
            <a:extLst>
              <a:ext uri="{FF2B5EF4-FFF2-40B4-BE49-F238E27FC236}">
                <a16:creationId xmlns:a16="http://schemas.microsoft.com/office/drawing/2014/main" id="{D0FB26DF-7628-4336-A48E-C422C859418C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2416175"/>
            <a:ext cx="2292350" cy="2292350"/>
            <a:chOff x="211138" y="2415381"/>
            <a:chExt cx="2292350" cy="2292350"/>
          </a:xfrm>
        </p:grpSpPr>
        <p:sp>
          <p:nvSpPr>
            <p:cNvPr id="58397" name="Freeform 8">
              <a:extLst>
                <a:ext uri="{FF2B5EF4-FFF2-40B4-BE49-F238E27FC236}">
                  <a16:creationId xmlns:a16="http://schemas.microsoft.com/office/drawing/2014/main" id="{7C6AA705-A8FD-4C2E-AB4B-94B6C4714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38" y="2415381"/>
              <a:ext cx="2292350" cy="2292350"/>
            </a:xfrm>
            <a:custGeom>
              <a:avLst/>
              <a:gdLst>
                <a:gd name="T0" fmla="*/ 2147483646 w 1444"/>
                <a:gd name="T1" fmla="*/ 0 h 1444"/>
                <a:gd name="T2" fmla="*/ 2147483646 w 1444"/>
                <a:gd name="T3" fmla="*/ 2147483646 h 1444"/>
                <a:gd name="T4" fmla="*/ 0 w 1444"/>
                <a:gd name="T5" fmla="*/ 2147483646 h 1444"/>
                <a:gd name="T6" fmla="*/ 2147483646 w 1444"/>
                <a:gd name="T7" fmla="*/ 2147483646 h 1444"/>
                <a:gd name="T8" fmla="*/ 2147483646 w 1444"/>
                <a:gd name="T9" fmla="*/ 2147483646 h 1444"/>
                <a:gd name="T10" fmla="*/ 2147483646 w 1444"/>
                <a:gd name="T11" fmla="*/ 2147483646 h 1444"/>
                <a:gd name="T12" fmla="*/ 2147483646 w 1444"/>
                <a:gd name="T13" fmla="*/ 2147483646 h 1444"/>
                <a:gd name="T14" fmla="*/ 2147483646 w 1444"/>
                <a:gd name="T15" fmla="*/ 0 h 14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44" h="1444">
                  <a:moveTo>
                    <a:pt x="954" y="0"/>
                  </a:moveTo>
                  <a:lnTo>
                    <a:pt x="608" y="346"/>
                  </a:lnTo>
                  <a:lnTo>
                    <a:pt x="0" y="955"/>
                  </a:lnTo>
                  <a:lnTo>
                    <a:pt x="491" y="1444"/>
                  </a:lnTo>
                  <a:lnTo>
                    <a:pt x="1099" y="836"/>
                  </a:lnTo>
                  <a:lnTo>
                    <a:pt x="1444" y="491"/>
                  </a:lnTo>
                  <a:lnTo>
                    <a:pt x="1372" y="74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8BF5810-1757-4F19-A133-30C85071208C}"/>
                </a:ext>
              </a:extLst>
            </p:cNvPr>
            <p:cNvGrpSpPr/>
            <p:nvPr/>
          </p:nvGrpSpPr>
          <p:grpSpPr>
            <a:xfrm>
              <a:off x="798030" y="3502461"/>
              <a:ext cx="454964" cy="825351"/>
              <a:chOff x="7861300" y="1981200"/>
              <a:chExt cx="990600" cy="1797050"/>
            </a:xfrm>
            <a:solidFill>
              <a:schemeClr val="bg1"/>
            </a:solidFill>
          </p:grpSpPr>
          <p:sp>
            <p:nvSpPr>
              <p:cNvPr id="54" name="Freeform 16">
                <a:extLst>
                  <a:ext uri="{FF2B5EF4-FFF2-40B4-BE49-F238E27FC236}">
                    <a16:creationId xmlns:a16="http://schemas.microsoft.com/office/drawing/2014/main" id="{FFB9E375-1A34-4671-ADEB-2DA08C6C6F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61300" y="1981200"/>
                <a:ext cx="990600" cy="1347788"/>
              </a:xfrm>
              <a:custGeom>
                <a:avLst/>
                <a:gdLst>
                  <a:gd name="T0" fmla="*/ 42 w 84"/>
                  <a:gd name="T1" fmla="*/ 4 h 114"/>
                  <a:gd name="T2" fmla="*/ 80 w 84"/>
                  <a:gd name="T3" fmla="*/ 41 h 114"/>
                  <a:gd name="T4" fmla="*/ 56 w 84"/>
                  <a:gd name="T5" fmla="*/ 110 h 114"/>
                  <a:gd name="T6" fmla="*/ 32 w 84"/>
                  <a:gd name="T7" fmla="*/ 110 h 114"/>
                  <a:gd name="T8" fmla="*/ 5 w 84"/>
                  <a:gd name="T9" fmla="*/ 41 h 114"/>
                  <a:gd name="T10" fmla="*/ 42 w 84"/>
                  <a:gd name="T11" fmla="*/ 4 h 114"/>
                  <a:gd name="T12" fmla="*/ 42 w 84"/>
                  <a:gd name="T13" fmla="*/ 0 h 114"/>
                  <a:gd name="T14" fmla="*/ 0 w 84"/>
                  <a:gd name="T15" fmla="*/ 41 h 114"/>
                  <a:gd name="T16" fmla="*/ 29 w 84"/>
                  <a:gd name="T17" fmla="*/ 114 h 114"/>
                  <a:gd name="T18" fmla="*/ 59 w 84"/>
                  <a:gd name="T19" fmla="*/ 114 h 114"/>
                  <a:gd name="T20" fmla="*/ 84 w 84"/>
                  <a:gd name="T21" fmla="*/ 41 h 114"/>
                  <a:gd name="T22" fmla="*/ 42 w 84"/>
                  <a:gd name="T2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14">
                    <a:moveTo>
                      <a:pt x="42" y="4"/>
                    </a:moveTo>
                    <a:cubicBezTo>
                      <a:pt x="63" y="4"/>
                      <a:pt x="80" y="21"/>
                      <a:pt x="80" y="41"/>
                    </a:cubicBezTo>
                    <a:cubicBezTo>
                      <a:pt x="80" y="59"/>
                      <a:pt x="61" y="100"/>
                      <a:pt x="56" y="110"/>
                    </a:cubicBezTo>
                    <a:cubicBezTo>
                      <a:pt x="32" y="110"/>
                      <a:pt x="32" y="110"/>
                      <a:pt x="32" y="110"/>
                    </a:cubicBezTo>
                    <a:cubicBezTo>
                      <a:pt x="23" y="94"/>
                      <a:pt x="5" y="57"/>
                      <a:pt x="5" y="41"/>
                    </a:cubicBezTo>
                    <a:cubicBezTo>
                      <a:pt x="5" y="21"/>
                      <a:pt x="21" y="4"/>
                      <a:pt x="42" y="4"/>
                    </a:cubicBezTo>
                    <a:moveTo>
                      <a:pt x="42" y="0"/>
                    </a:moveTo>
                    <a:cubicBezTo>
                      <a:pt x="19" y="0"/>
                      <a:pt x="0" y="18"/>
                      <a:pt x="0" y="41"/>
                    </a:cubicBezTo>
                    <a:cubicBezTo>
                      <a:pt x="0" y="62"/>
                      <a:pt x="29" y="114"/>
                      <a:pt x="29" y="114"/>
                    </a:cubicBezTo>
                    <a:cubicBezTo>
                      <a:pt x="59" y="114"/>
                      <a:pt x="59" y="114"/>
                      <a:pt x="59" y="114"/>
                    </a:cubicBezTo>
                    <a:cubicBezTo>
                      <a:pt x="59" y="114"/>
                      <a:pt x="84" y="63"/>
                      <a:pt x="84" y="41"/>
                    </a:cubicBezTo>
                    <a:cubicBezTo>
                      <a:pt x="84" y="18"/>
                      <a:pt x="65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5" name="Freeform 17">
                <a:extLst>
                  <a:ext uri="{FF2B5EF4-FFF2-40B4-BE49-F238E27FC236}">
                    <a16:creationId xmlns:a16="http://schemas.microsoft.com/office/drawing/2014/main" id="{F9B917C1-5D1E-4EAE-8D2F-EC3C602BC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613" y="3659188"/>
                <a:ext cx="341313" cy="36513"/>
              </a:xfrm>
              <a:custGeom>
                <a:avLst/>
                <a:gdLst>
                  <a:gd name="T0" fmla="*/ 2 w 29"/>
                  <a:gd name="T1" fmla="*/ 3 h 3"/>
                  <a:gd name="T2" fmla="*/ 27 w 29"/>
                  <a:gd name="T3" fmla="*/ 3 h 3"/>
                  <a:gd name="T4" fmla="*/ 29 w 29"/>
                  <a:gd name="T5" fmla="*/ 0 h 3"/>
                  <a:gd name="T6" fmla="*/ 0 w 29"/>
                  <a:gd name="T7" fmla="*/ 0 h 3"/>
                  <a:gd name="T8" fmla="*/ 2 w 29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">
                    <a:moveTo>
                      <a:pt x="2" y="3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8" y="2"/>
                      <a:pt x="29" y="1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6" name="Freeform 18">
                <a:extLst>
                  <a:ext uri="{FF2B5EF4-FFF2-40B4-BE49-F238E27FC236}">
                    <a16:creationId xmlns:a16="http://schemas.microsoft.com/office/drawing/2014/main" id="{2AE0395F-83E8-4DA8-9089-89934C16D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0238" y="3730625"/>
                <a:ext cx="247650" cy="47625"/>
              </a:xfrm>
              <a:custGeom>
                <a:avLst/>
                <a:gdLst>
                  <a:gd name="T0" fmla="*/ 11 w 21"/>
                  <a:gd name="T1" fmla="*/ 4 h 4"/>
                  <a:gd name="T2" fmla="*/ 21 w 21"/>
                  <a:gd name="T3" fmla="*/ 0 h 4"/>
                  <a:gd name="T4" fmla="*/ 0 w 21"/>
                  <a:gd name="T5" fmla="*/ 0 h 4"/>
                  <a:gd name="T6" fmla="*/ 11 w 2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">
                    <a:moveTo>
                      <a:pt x="11" y="4"/>
                    </a:moveTo>
                    <a:cubicBezTo>
                      <a:pt x="15" y="4"/>
                      <a:pt x="18" y="3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6" y="4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7" name="Freeform 19">
                <a:extLst>
                  <a:ext uri="{FF2B5EF4-FFF2-40B4-BE49-F238E27FC236}">
                    <a16:creationId xmlns:a16="http://schemas.microsoft.com/office/drawing/2014/main" id="{FAE4F21C-C2EB-4DBF-A5F8-C25F73985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1500" y="3376613"/>
                <a:ext cx="365125" cy="247650"/>
              </a:xfrm>
              <a:custGeom>
                <a:avLst/>
                <a:gdLst>
                  <a:gd name="T0" fmla="*/ 31 w 31"/>
                  <a:gd name="T1" fmla="*/ 0 h 21"/>
                  <a:gd name="T2" fmla="*/ 0 w 31"/>
                  <a:gd name="T3" fmla="*/ 0 h 21"/>
                  <a:gd name="T4" fmla="*/ 0 w 31"/>
                  <a:gd name="T5" fmla="*/ 19 h 21"/>
                  <a:gd name="T6" fmla="*/ 0 w 31"/>
                  <a:gd name="T7" fmla="*/ 21 h 21"/>
                  <a:gd name="T8" fmla="*/ 31 w 31"/>
                  <a:gd name="T9" fmla="*/ 21 h 21"/>
                  <a:gd name="T10" fmla="*/ 31 w 31"/>
                  <a:gd name="T11" fmla="*/ 19 h 21"/>
                  <a:gd name="T12" fmla="*/ 31 w 31"/>
                  <a:gd name="T1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1"/>
                      <a:pt x="0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0"/>
                      <a:pt x="31" y="19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8" name="Freeform 20">
                <a:extLst>
                  <a:ext uri="{FF2B5EF4-FFF2-40B4-BE49-F238E27FC236}">
                    <a16:creationId xmlns:a16="http://schemas.microsoft.com/office/drawing/2014/main" id="{65CC8323-7BF8-4A53-82A4-561D50AC55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1500" y="2584450"/>
                <a:ext cx="365125" cy="744538"/>
              </a:xfrm>
              <a:custGeom>
                <a:avLst/>
                <a:gdLst>
                  <a:gd name="T0" fmla="*/ 230 w 230"/>
                  <a:gd name="T1" fmla="*/ 15 h 469"/>
                  <a:gd name="T2" fmla="*/ 230 w 230"/>
                  <a:gd name="T3" fmla="*/ 15 h 469"/>
                  <a:gd name="T4" fmla="*/ 230 w 230"/>
                  <a:gd name="T5" fmla="*/ 15 h 469"/>
                  <a:gd name="T6" fmla="*/ 200 w 230"/>
                  <a:gd name="T7" fmla="*/ 0 h 469"/>
                  <a:gd name="T8" fmla="*/ 111 w 230"/>
                  <a:gd name="T9" fmla="*/ 37 h 469"/>
                  <a:gd name="T10" fmla="*/ 29 w 230"/>
                  <a:gd name="T11" fmla="*/ 0 h 469"/>
                  <a:gd name="T12" fmla="*/ 0 w 230"/>
                  <a:gd name="T13" fmla="*/ 15 h 469"/>
                  <a:gd name="T14" fmla="*/ 0 w 230"/>
                  <a:gd name="T15" fmla="*/ 15 h 469"/>
                  <a:gd name="T16" fmla="*/ 0 w 230"/>
                  <a:gd name="T17" fmla="*/ 15 h 469"/>
                  <a:gd name="T18" fmla="*/ 104 w 230"/>
                  <a:gd name="T19" fmla="*/ 469 h 469"/>
                  <a:gd name="T20" fmla="*/ 126 w 230"/>
                  <a:gd name="T21" fmla="*/ 469 h 469"/>
                  <a:gd name="T22" fmla="*/ 230 w 230"/>
                  <a:gd name="T23" fmla="*/ 15 h 469"/>
                  <a:gd name="T24" fmla="*/ 230 w 230"/>
                  <a:gd name="T25" fmla="*/ 15 h 469"/>
                  <a:gd name="T26" fmla="*/ 230 w 230"/>
                  <a:gd name="T27" fmla="*/ 15 h 469"/>
                  <a:gd name="T28" fmla="*/ 118 w 230"/>
                  <a:gd name="T29" fmla="*/ 409 h 469"/>
                  <a:gd name="T30" fmla="*/ 29 w 230"/>
                  <a:gd name="T31" fmla="*/ 22 h 469"/>
                  <a:gd name="T32" fmla="*/ 111 w 230"/>
                  <a:gd name="T33" fmla="*/ 52 h 469"/>
                  <a:gd name="T34" fmla="*/ 200 w 230"/>
                  <a:gd name="T35" fmla="*/ 22 h 469"/>
                  <a:gd name="T36" fmla="*/ 118 w 230"/>
                  <a:gd name="T37" fmla="*/ 409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0" h="469">
                    <a:moveTo>
                      <a:pt x="230" y="15"/>
                    </a:moveTo>
                    <a:lnTo>
                      <a:pt x="230" y="15"/>
                    </a:lnTo>
                    <a:lnTo>
                      <a:pt x="230" y="15"/>
                    </a:lnTo>
                    <a:lnTo>
                      <a:pt x="200" y="0"/>
                    </a:lnTo>
                    <a:lnTo>
                      <a:pt x="111" y="37"/>
                    </a:lnTo>
                    <a:lnTo>
                      <a:pt x="29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04" y="469"/>
                    </a:lnTo>
                    <a:lnTo>
                      <a:pt x="126" y="469"/>
                    </a:lnTo>
                    <a:lnTo>
                      <a:pt x="230" y="15"/>
                    </a:lnTo>
                    <a:lnTo>
                      <a:pt x="230" y="15"/>
                    </a:lnTo>
                    <a:lnTo>
                      <a:pt x="230" y="15"/>
                    </a:lnTo>
                    <a:close/>
                    <a:moveTo>
                      <a:pt x="118" y="409"/>
                    </a:moveTo>
                    <a:lnTo>
                      <a:pt x="29" y="22"/>
                    </a:lnTo>
                    <a:lnTo>
                      <a:pt x="111" y="52"/>
                    </a:lnTo>
                    <a:lnTo>
                      <a:pt x="200" y="22"/>
                    </a:lnTo>
                    <a:lnTo>
                      <a:pt x="118" y="4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58377" name="Group 10">
            <a:extLst>
              <a:ext uri="{FF2B5EF4-FFF2-40B4-BE49-F238E27FC236}">
                <a16:creationId xmlns:a16="http://schemas.microsoft.com/office/drawing/2014/main" id="{6DBC388C-E873-4889-B447-CD44BB36E9F9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3625850"/>
            <a:ext cx="1838325" cy="1836738"/>
            <a:chOff x="1087438" y="3626643"/>
            <a:chExt cx="1838325" cy="1835150"/>
          </a:xfrm>
        </p:grpSpPr>
        <p:sp>
          <p:nvSpPr>
            <p:cNvPr id="58390" name="Freeform 9">
              <a:extLst>
                <a:ext uri="{FF2B5EF4-FFF2-40B4-BE49-F238E27FC236}">
                  <a16:creationId xmlns:a16="http://schemas.microsoft.com/office/drawing/2014/main" id="{D320BAF9-43E7-44EB-B9F3-4BD969BAA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438" y="3626643"/>
              <a:ext cx="1838325" cy="1835150"/>
            </a:xfrm>
            <a:custGeom>
              <a:avLst/>
              <a:gdLst>
                <a:gd name="T0" fmla="*/ 2147483646 w 1158"/>
                <a:gd name="T1" fmla="*/ 0 h 1156"/>
                <a:gd name="T2" fmla="*/ 2147483646 w 1158"/>
                <a:gd name="T3" fmla="*/ 2147483646 h 1156"/>
                <a:gd name="T4" fmla="*/ 0 w 1158"/>
                <a:gd name="T5" fmla="*/ 2147483646 h 1156"/>
                <a:gd name="T6" fmla="*/ 2147483646 w 1158"/>
                <a:gd name="T7" fmla="*/ 2147483646 h 1156"/>
                <a:gd name="T8" fmla="*/ 2147483646 w 1158"/>
                <a:gd name="T9" fmla="*/ 2147483646 h 1156"/>
                <a:gd name="T10" fmla="*/ 2147483646 w 1158"/>
                <a:gd name="T11" fmla="*/ 2147483646 h 1156"/>
                <a:gd name="T12" fmla="*/ 2147483646 w 1158"/>
                <a:gd name="T13" fmla="*/ 2147483646 h 1156"/>
                <a:gd name="T14" fmla="*/ 2147483646 w 1158"/>
                <a:gd name="T15" fmla="*/ 0 h 1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58" h="1156">
                  <a:moveTo>
                    <a:pt x="738" y="0"/>
                  </a:moveTo>
                  <a:lnTo>
                    <a:pt x="471" y="267"/>
                  </a:lnTo>
                  <a:lnTo>
                    <a:pt x="0" y="737"/>
                  </a:lnTo>
                  <a:lnTo>
                    <a:pt x="420" y="1156"/>
                  </a:lnTo>
                  <a:lnTo>
                    <a:pt x="891" y="685"/>
                  </a:lnTo>
                  <a:lnTo>
                    <a:pt x="1158" y="419"/>
                  </a:lnTo>
                  <a:lnTo>
                    <a:pt x="1082" y="76"/>
                  </a:lnTo>
                  <a:lnTo>
                    <a:pt x="7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391" name="Group 4099">
              <a:extLst>
                <a:ext uri="{FF2B5EF4-FFF2-40B4-BE49-F238E27FC236}">
                  <a16:creationId xmlns:a16="http://schemas.microsoft.com/office/drawing/2014/main" id="{37A857FD-844E-41A8-A4B8-8A56346B4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1001" y="4470519"/>
              <a:ext cx="231280" cy="762342"/>
              <a:chOff x="7924800" y="2120900"/>
              <a:chExt cx="541338" cy="1784350"/>
            </a:xfrm>
          </p:grpSpPr>
          <p:sp>
            <p:nvSpPr>
              <p:cNvPr id="58392" name="Rectangle 25">
                <a:extLst>
                  <a:ext uri="{FF2B5EF4-FFF2-40B4-BE49-F238E27FC236}">
                    <a16:creationId xmlns:a16="http://schemas.microsoft.com/office/drawing/2014/main" id="{CEF708DB-1B21-4FB4-BFEF-E0F77C40E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4800" y="2881313"/>
                <a:ext cx="71438" cy="10239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8393" name="Rectangle 26">
                <a:extLst>
                  <a:ext uri="{FF2B5EF4-FFF2-40B4-BE49-F238E27FC236}">
                    <a16:creationId xmlns:a16="http://schemas.microsoft.com/office/drawing/2014/main" id="{87AAABFA-274E-4710-B15D-1F558F344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3075" y="2881313"/>
                <a:ext cx="192088" cy="10239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8394" name="Rectangle 27">
                <a:extLst>
                  <a:ext uri="{FF2B5EF4-FFF2-40B4-BE49-F238E27FC236}">
                    <a16:creationId xmlns:a16="http://schemas.microsoft.com/office/drawing/2014/main" id="{B03A5F90-D20C-4F7B-A631-C6B04AF9F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9300" y="2881313"/>
                <a:ext cx="96838" cy="10239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8395" name="Freeform 28">
                <a:extLst>
                  <a:ext uri="{FF2B5EF4-FFF2-40B4-BE49-F238E27FC236}">
                    <a16:creationId xmlns:a16="http://schemas.microsoft.com/office/drawing/2014/main" id="{E5A1B3CA-4646-4F63-A327-4AAA78936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4800" y="2435225"/>
                <a:ext cx="541338" cy="373062"/>
              </a:xfrm>
              <a:custGeom>
                <a:avLst/>
                <a:gdLst>
                  <a:gd name="T0" fmla="*/ 2147483646 w 341"/>
                  <a:gd name="T1" fmla="*/ 0 h 235"/>
                  <a:gd name="T2" fmla="*/ 2147483646 w 341"/>
                  <a:gd name="T3" fmla="*/ 0 h 235"/>
                  <a:gd name="T4" fmla="*/ 0 w 341"/>
                  <a:gd name="T5" fmla="*/ 2147483646 h 235"/>
                  <a:gd name="T6" fmla="*/ 2147483646 w 341"/>
                  <a:gd name="T7" fmla="*/ 2147483646 h 235"/>
                  <a:gd name="T8" fmla="*/ 2147483646 w 341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1" h="235">
                    <a:moveTo>
                      <a:pt x="250" y="0"/>
                    </a:moveTo>
                    <a:lnTo>
                      <a:pt x="91" y="0"/>
                    </a:lnTo>
                    <a:lnTo>
                      <a:pt x="0" y="235"/>
                    </a:lnTo>
                    <a:lnTo>
                      <a:pt x="341" y="235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Freeform 29">
                <a:extLst>
                  <a:ext uri="{FF2B5EF4-FFF2-40B4-BE49-F238E27FC236}">
                    <a16:creationId xmlns:a16="http://schemas.microsoft.com/office/drawing/2014/main" id="{1A0C13DF-3E4B-4301-AEED-7A1E68C21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3075" y="2120900"/>
                <a:ext cx="204788" cy="254000"/>
              </a:xfrm>
              <a:custGeom>
                <a:avLst/>
                <a:gdLst>
                  <a:gd name="T0" fmla="*/ 2147483646 w 129"/>
                  <a:gd name="T1" fmla="*/ 0 h 160"/>
                  <a:gd name="T2" fmla="*/ 0 w 129"/>
                  <a:gd name="T3" fmla="*/ 2147483646 h 160"/>
                  <a:gd name="T4" fmla="*/ 2147483646 w 129"/>
                  <a:gd name="T5" fmla="*/ 2147483646 h 160"/>
                  <a:gd name="T6" fmla="*/ 2147483646 w 129"/>
                  <a:gd name="T7" fmla="*/ 0 h 1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160">
                    <a:moveTo>
                      <a:pt x="68" y="0"/>
                    </a:moveTo>
                    <a:lnTo>
                      <a:pt x="0" y="160"/>
                    </a:lnTo>
                    <a:lnTo>
                      <a:pt x="129" y="16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8378" name="Group 8">
            <a:extLst>
              <a:ext uri="{FF2B5EF4-FFF2-40B4-BE49-F238E27FC236}">
                <a16:creationId xmlns:a16="http://schemas.microsoft.com/office/drawing/2014/main" id="{01E47458-FEB4-4514-8205-7D2775D44310}"/>
              </a:ext>
            </a:extLst>
          </p:cNvPr>
          <p:cNvGrpSpPr>
            <a:grpSpLocks/>
          </p:cNvGrpSpPr>
          <p:nvPr/>
        </p:nvGrpSpPr>
        <p:grpSpPr bwMode="auto">
          <a:xfrm>
            <a:off x="1836738" y="4795838"/>
            <a:ext cx="1225550" cy="1223962"/>
            <a:chOff x="1836738" y="4795043"/>
            <a:chExt cx="1225550" cy="1223963"/>
          </a:xfrm>
        </p:grpSpPr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ED03D61D-27E0-43E4-A922-B2C51002A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4795043"/>
              <a:ext cx="1225550" cy="1223963"/>
            </a:xfrm>
            <a:custGeom>
              <a:avLst/>
              <a:gdLst>
                <a:gd name="T0" fmla="*/ 476 w 772"/>
                <a:gd name="T1" fmla="*/ 0 h 771"/>
                <a:gd name="T2" fmla="*/ 304 w 772"/>
                <a:gd name="T3" fmla="*/ 172 h 771"/>
                <a:gd name="T4" fmla="*/ 0 w 772"/>
                <a:gd name="T5" fmla="*/ 476 h 771"/>
                <a:gd name="T6" fmla="*/ 296 w 772"/>
                <a:gd name="T7" fmla="*/ 771 h 771"/>
                <a:gd name="T8" fmla="*/ 600 w 772"/>
                <a:gd name="T9" fmla="*/ 468 h 771"/>
                <a:gd name="T10" fmla="*/ 772 w 772"/>
                <a:gd name="T11" fmla="*/ 295 h 771"/>
                <a:gd name="T12" fmla="*/ 711 w 772"/>
                <a:gd name="T13" fmla="*/ 61 h 771"/>
                <a:gd name="T14" fmla="*/ 476 w 772"/>
                <a:gd name="T15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771">
                  <a:moveTo>
                    <a:pt x="476" y="0"/>
                  </a:moveTo>
                  <a:lnTo>
                    <a:pt x="304" y="172"/>
                  </a:lnTo>
                  <a:lnTo>
                    <a:pt x="0" y="476"/>
                  </a:lnTo>
                  <a:lnTo>
                    <a:pt x="296" y="771"/>
                  </a:lnTo>
                  <a:lnTo>
                    <a:pt x="600" y="468"/>
                  </a:lnTo>
                  <a:lnTo>
                    <a:pt x="772" y="295"/>
                  </a:lnTo>
                  <a:lnTo>
                    <a:pt x="711" y="61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58387" name="Group 4104">
              <a:extLst>
                <a:ext uri="{FF2B5EF4-FFF2-40B4-BE49-F238E27FC236}">
                  <a16:creationId xmlns:a16="http://schemas.microsoft.com/office/drawing/2014/main" id="{D4746E3A-EBE6-40E8-8520-761CC786B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3272" y="5407024"/>
              <a:ext cx="370216" cy="272599"/>
              <a:chOff x="6764338" y="2251075"/>
              <a:chExt cx="2089150" cy="1538288"/>
            </a:xfrm>
          </p:grpSpPr>
          <p:sp>
            <p:nvSpPr>
              <p:cNvPr id="58388" name="Freeform 34">
                <a:extLst>
                  <a:ext uri="{FF2B5EF4-FFF2-40B4-BE49-F238E27FC236}">
                    <a16:creationId xmlns:a16="http://schemas.microsoft.com/office/drawing/2014/main" id="{2ACF3541-6C83-4021-B9D7-9736ADE3BC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64338" y="2251075"/>
                <a:ext cx="2089150" cy="1538288"/>
              </a:xfrm>
              <a:custGeom>
                <a:avLst/>
                <a:gdLst>
                  <a:gd name="T0" fmla="*/ 2147483646 w 1316"/>
                  <a:gd name="T1" fmla="*/ 2147483646 h 969"/>
                  <a:gd name="T2" fmla="*/ 2147483646 w 1316"/>
                  <a:gd name="T3" fmla="*/ 0 h 969"/>
                  <a:gd name="T4" fmla="*/ 0 w 1316"/>
                  <a:gd name="T5" fmla="*/ 0 h 969"/>
                  <a:gd name="T6" fmla="*/ 0 w 1316"/>
                  <a:gd name="T7" fmla="*/ 2147483646 h 969"/>
                  <a:gd name="T8" fmla="*/ 2147483646 w 1316"/>
                  <a:gd name="T9" fmla="*/ 2147483646 h 969"/>
                  <a:gd name="T10" fmla="*/ 2147483646 w 1316"/>
                  <a:gd name="T11" fmla="*/ 2147483646 h 969"/>
                  <a:gd name="T12" fmla="*/ 2147483646 w 1316"/>
                  <a:gd name="T13" fmla="*/ 2147483646 h 969"/>
                  <a:gd name="T14" fmla="*/ 2147483646 w 1316"/>
                  <a:gd name="T15" fmla="*/ 2147483646 h 969"/>
                  <a:gd name="T16" fmla="*/ 2147483646 w 1316"/>
                  <a:gd name="T17" fmla="*/ 2147483646 h 969"/>
                  <a:gd name="T18" fmla="*/ 2147483646 w 1316"/>
                  <a:gd name="T19" fmla="*/ 2147483646 h 969"/>
                  <a:gd name="T20" fmla="*/ 2147483646 w 1316"/>
                  <a:gd name="T21" fmla="*/ 2147483646 h 969"/>
                  <a:gd name="T22" fmla="*/ 2147483646 w 1316"/>
                  <a:gd name="T23" fmla="*/ 2147483646 h 969"/>
                  <a:gd name="T24" fmla="*/ 2147483646 w 1316"/>
                  <a:gd name="T25" fmla="*/ 2147483646 h 9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16" h="969">
                    <a:moveTo>
                      <a:pt x="1316" y="248"/>
                    </a:moveTo>
                    <a:lnTo>
                      <a:pt x="1035" y="0"/>
                    </a:lnTo>
                    <a:lnTo>
                      <a:pt x="0" y="0"/>
                    </a:lnTo>
                    <a:lnTo>
                      <a:pt x="0" y="969"/>
                    </a:lnTo>
                    <a:lnTo>
                      <a:pt x="1316" y="969"/>
                    </a:lnTo>
                    <a:lnTo>
                      <a:pt x="1316" y="248"/>
                    </a:lnTo>
                    <a:close/>
                    <a:moveTo>
                      <a:pt x="1229" y="894"/>
                    </a:moveTo>
                    <a:lnTo>
                      <a:pt x="75" y="894"/>
                    </a:lnTo>
                    <a:lnTo>
                      <a:pt x="75" y="86"/>
                    </a:lnTo>
                    <a:lnTo>
                      <a:pt x="949" y="86"/>
                    </a:lnTo>
                    <a:lnTo>
                      <a:pt x="949" y="323"/>
                    </a:lnTo>
                    <a:lnTo>
                      <a:pt x="1229" y="323"/>
                    </a:lnTo>
                    <a:lnTo>
                      <a:pt x="1229" y="89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Freeform 35">
                <a:extLst>
                  <a:ext uri="{FF2B5EF4-FFF2-40B4-BE49-F238E27FC236}">
                    <a16:creationId xmlns:a16="http://schemas.microsoft.com/office/drawing/2014/main" id="{EE08CF5B-BBF8-432F-A3E3-D23D3F8B82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7238" y="2524125"/>
                <a:ext cx="1282700" cy="1025525"/>
              </a:xfrm>
              <a:custGeom>
                <a:avLst/>
                <a:gdLst>
                  <a:gd name="T0" fmla="*/ 2147483646 w 808"/>
                  <a:gd name="T1" fmla="*/ 0 h 646"/>
                  <a:gd name="T2" fmla="*/ 2147483646 w 808"/>
                  <a:gd name="T3" fmla="*/ 0 h 646"/>
                  <a:gd name="T4" fmla="*/ 0 w 808"/>
                  <a:gd name="T5" fmla="*/ 0 h 646"/>
                  <a:gd name="T6" fmla="*/ 2147483646 w 808"/>
                  <a:gd name="T7" fmla="*/ 2147483646 h 646"/>
                  <a:gd name="T8" fmla="*/ 2147483646 w 808"/>
                  <a:gd name="T9" fmla="*/ 2147483646 h 646"/>
                  <a:gd name="T10" fmla="*/ 2147483646 w 808"/>
                  <a:gd name="T11" fmla="*/ 2147483646 h 646"/>
                  <a:gd name="T12" fmla="*/ 2147483646 w 808"/>
                  <a:gd name="T13" fmla="*/ 2147483646 h 646"/>
                  <a:gd name="T14" fmla="*/ 2147483646 w 808"/>
                  <a:gd name="T15" fmla="*/ 2147483646 h 646"/>
                  <a:gd name="T16" fmla="*/ 2147483646 w 808"/>
                  <a:gd name="T17" fmla="*/ 2147483646 h 646"/>
                  <a:gd name="T18" fmla="*/ 2147483646 w 808"/>
                  <a:gd name="T19" fmla="*/ 2147483646 h 646"/>
                  <a:gd name="T20" fmla="*/ 2147483646 w 808"/>
                  <a:gd name="T21" fmla="*/ 2147483646 h 646"/>
                  <a:gd name="T22" fmla="*/ 2147483646 w 808"/>
                  <a:gd name="T23" fmla="*/ 0 h 646"/>
                  <a:gd name="T24" fmla="*/ 2147483646 w 808"/>
                  <a:gd name="T25" fmla="*/ 2147483646 h 646"/>
                  <a:gd name="T26" fmla="*/ 2147483646 w 808"/>
                  <a:gd name="T27" fmla="*/ 2147483646 h 646"/>
                  <a:gd name="T28" fmla="*/ 2147483646 w 808"/>
                  <a:gd name="T29" fmla="*/ 2147483646 h 646"/>
                  <a:gd name="T30" fmla="*/ 2147483646 w 808"/>
                  <a:gd name="T31" fmla="*/ 2147483646 h 646"/>
                  <a:gd name="T32" fmla="*/ 2147483646 w 808"/>
                  <a:gd name="T33" fmla="*/ 2147483646 h 646"/>
                  <a:gd name="T34" fmla="*/ 2147483646 w 808"/>
                  <a:gd name="T35" fmla="*/ 2147483646 h 646"/>
                  <a:gd name="T36" fmla="*/ 2147483646 w 808"/>
                  <a:gd name="T37" fmla="*/ 2147483646 h 646"/>
                  <a:gd name="T38" fmla="*/ 2147483646 w 808"/>
                  <a:gd name="T39" fmla="*/ 2147483646 h 646"/>
                  <a:gd name="T40" fmla="*/ 2147483646 w 808"/>
                  <a:gd name="T41" fmla="*/ 2147483646 h 646"/>
                  <a:gd name="T42" fmla="*/ 2147483646 w 808"/>
                  <a:gd name="T43" fmla="*/ 2147483646 h 646"/>
                  <a:gd name="T44" fmla="*/ 2147483646 w 808"/>
                  <a:gd name="T45" fmla="*/ 2147483646 h 646"/>
                  <a:gd name="T46" fmla="*/ 2147483646 w 808"/>
                  <a:gd name="T47" fmla="*/ 2147483646 h 646"/>
                  <a:gd name="T48" fmla="*/ 2147483646 w 808"/>
                  <a:gd name="T49" fmla="*/ 2147483646 h 646"/>
                  <a:gd name="T50" fmla="*/ 2147483646 w 808"/>
                  <a:gd name="T51" fmla="*/ 2147483646 h 646"/>
                  <a:gd name="T52" fmla="*/ 2147483646 w 808"/>
                  <a:gd name="T53" fmla="*/ 2147483646 h 646"/>
                  <a:gd name="T54" fmla="*/ 2147483646 w 808"/>
                  <a:gd name="T55" fmla="*/ 2147483646 h 646"/>
                  <a:gd name="T56" fmla="*/ 2147483646 w 808"/>
                  <a:gd name="T57" fmla="*/ 2147483646 h 646"/>
                  <a:gd name="T58" fmla="*/ 2147483646 w 808"/>
                  <a:gd name="T59" fmla="*/ 2147483646 h 646"/>
                  <a:gd name="T60" fmla="*/ 2147483646 w 808"/>
                  <a:gd name="T61" fmla="*/ 2147483646 h 646"/>
                  <a:gd name="T62" fmla="*/ 2147483646 w 808"/>
                  <a:gd name="T63" fmla="*/ 2147483646 h 646"/>
                  <a:gd name="T64" fmla="*/ 2147483646 w 808"/>
                  <a:gd name="T65" fmla="*/ 2147483646 h 646"/>
                  <a:gd name="T66" fmla="*/ 2147483646 w 808"/>
                  <a:gd name="T67" fmla="*/ 2147483646 h 646"/>
                  <a:gd name="T68" fmla="*/ 2147483646 w 808"/>
                  <a:gd name="T69" fmla="*/ 2147483646 h 646"/>
                  <a:gd name="T70" fmla="*/ 2147483646 w 808"/>
                  <a:gd name="T71" fmla="*/ 2147483646 h 646"/>
                  <a:gd name="T72" fmla="*/ 2147483646 w 808"/>
                  <a:gd name="T73" fmla="*/ 2147483646 h 646"/>
                  <a:gd name="T74" fmla="*/ 2147483646 w 808"/>
                  <a:gd name="T75" fmla="*/ 2147483646 h 646"/>
                  <a:gd name="T76" fmla="*/ 2147483646 w 808"/>
                  <a:gd name="T77" fmla="*/ 2147483646 h 646"/>
                  <a:gd name="T78" fmla="*/ 2147483646 w 808"/>
                  <a:gd name="T79" fmla="*/ 2147483646 h 646"/>
                  <a:gd name="T80" fmla="*/ 2147483646 w 808"/>
                  <a:gd name="T81" fmla="*/ 2147483646 h 646"/>
                  <a:gd name="T82" fmla="*/ 2147483646 w 808"/>
                  <a:gd name="T83" fmla="*/ 2147483646 h 646"/>
                  <a:gd name="T84" fmla="*/ 2147483646 w 808"/>
                  <a:gd name="T85" fmla="*/ 2147483646 h 646"/>
                  <a:gd name="T86" fmla="*/ 2147483646 w 808"/>
                  <a:gd name="T87" fmla="*/ 2147483646 h 646"/>
                  <a:gd name="T88" fmla="*/ 2147483646 w 808"/>
                  <a:gd name="T89" fmla="*/ 2147483646 h 646"/>
                  <a:gd name="T90" fmla="*/ 2147483646 w 808"/>
                  <a:gd name="T91" fmla="*/ 2147483646 h 646"/>
                  <a:gd name="T92" fmla="*/ 2147483646 w 808"/>
                  <a:gd name="T93" fmla="*/ 2147483646 h 646"/>
                  <a:gd name="T94" fmla="*/ 2147483646 w 808"/>
                  <a:gd name="T95" fmla="*/ 2147483646 h 646"/>
                  <a:gd name="T96" fmla="*/ 2147483646 w 808"/>
                  <a:gd name="T97" fmla="*/ 2147483646 h 646"/>
                  <a:gd name="T98" fmla="*/ 2147483646 w 808"/>
                  <a:gd name="T99" fmla="*/ 2147483646 h 646"/>
                  <a:gd name="T100" fmla="*/ 2147483646 w 808"/>
                  <a:gd name="T101" fmla="*/ 2147483646 h 646"/>
                  <a:gd name="T102" fmla="*/ 2147483646 w 808"/>
                  <a:gd name="T103" fmla="*/ 2147483646 h 646"/>
                  <a:gd name="T104" fmla="*/ 2147483646 w 808"/>
                  <a:gd name="T105" fmla="*/ 2147483646 h 646"/>
                  <a:gd name="T106" fmla="*/ 2147483646 w 808"/>
                  <a:gd name="T107" fmla="*/ 2147483646 h 646"/>
                  <a:gd name="T108" fmla="*/ 2147483646 w 808"/>
                  <a:gd name="T109" fmla="*/ 2147483646 h 646"/>
                  <a:gd name="T110" fmla="*/ 2147483646 w 808"/>
                  <a:gd name="T111" fmla="*/ 2147483646 h 646"/>
                  <a:gd name="T112" fmla="*/ 2147483646 w 808"/>
                  <a:gd name="T113" fmla="*/ 2147483646 h 646"/>
                  <a:gd name="T114" fmla="*/ 2147483646 w 808"/>
                  <a:gd name="T115" fmla="*/ 2147483646 h 646"/>
                  <a:gd name="T116" fmla="*/ 2147483646 w 808"/>
                  <a:gd name="T117" fmla="*/ 2147483646 h 646"/>
                  <a:gd name="T118" fmla="*/ 2147483646 w 808"/>
                  <a:gd name="T119" fmla="*/ 2147483646 h 646"/>
                  <a:gd name="T120" fmla="*/ 2147483646 w 808"/>
                  <a:gd name="T121" fmla="*/ 2147483646 h 646"/>
                  <a:gd name="T122" fmla="*/ 2147483646 w 808"/>
                  <a:gd name="T123" fmla="*/ 2147483646 h 64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808" h="646">
                    <a:moveTo>
                      <a:pt x="647" y="0"/>
                    </a:moveTo>
                    <a:lnTo>
                      <a:pt x="614" y="0"/>
                    </a:lnTo>
                    <a:lnTo>
                      <a:pt x="21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646"/>
                    </a:lnTo>
                    <a:lnTo>
                      <a:pt x="10" y="646"/>
                    </a:lnTo>
                    <a:lnTo>
                      <a:pt x="21" y="646"/>
                    </a:lnTo>
                    <a:lnTo>
                      <a:pt x="808" y="646"/>
                    </a:lnTo>
                    <a:lnTo>
                      <a:pt x="808" y="625"/>
                    </a:lnTo>
                    <a:lnTo>
                      <a:pt x="808" y="496"/>
                    </a:lnTo>
                    <a:lnTo>
                      <a:pt x="808" y="474"/>
                    </a:lnTo>
                    <a:lnTo>
                      <a:pt x="808" y="345"/>
                    </a:lnTo>
                    <a:lnTo>
                      <a:pt x="808" y="313"/>
                    </a:lnTo>
                    <a:lnTo>
                      <a:pt x="808" y="194"/>
                    </a:lnTo>
                    <a:lnTo>
                      <a:pt x="808" y="162"/>
                    </a:lnTo>
                    <a:lnTo>
                      <a:pt x="808" y="32"/>
                    </a:lnTo>
                    <a:lnTo>
                      <a:pt x="808" y="0"/>
                    </a:lnTo>
                    <a:lnTo>
                      <a:pt x="647" y="0"/>
                    </a:lnTo>
                    <a:close/>
                    <a:moveTo>
                      <a:pt x="161" y="625"/>
                    </a:moveTo>
                    <a:lnTo>
                      <a:pt x="21" y="625"/>
                    </a:lnTo>
                    <a:lnTo>
                      <a:pt x="21" y="496"/>
                    </a:lnTo>
                    <a:lnTo>
                      <a:pt x="161" y="496"/>
                    </a:lnTo>
                    <a:lnTo>
                      <a:pt x="161" y="625"/>
                    </a:lnTo>
                    <a:close/>
                    <a:moveTo>
                      <a:pt x="161" y="474"/>
                    </a:moveTo>
                    <a:lnTo>
                      <a:pt x="21" y="474"/>
                    </a:lnTo>
                    <a:lnTo>
                      <a:pt x="21" y="345"/>
                    </a:lnTo>
                    <a:lnTo>
                      <a:pt x="161" y="345"/>
                    </a:lnTo>
                    <a:lnTo>
                      <a:pt x="161" y="474"/>
                    </a:lnTo>
                    <a:close/>
                    <a:moveTo>
                      <a:pt x="161" y="313"/>
                    </a:moveTo>
                    <a:lnTo>
                      <a:pt x="21" y="313"/>
                    </a:lnTo>
                    <a:lnTo>
                      <a:pt x="21" y="194"/>
                    </a:lnTo>
                    <a:lnTo>
                      <a:pt x="161" y="194"/>
                    </a:lnTo>
                    <a:lnTo>
                      <a:pt x="161" y="313"/>
                    </a:lnTo>
                    <a:close/>
                    <a:moveTo>
                      <a:pt x="161" y="162"/>
                    </a:moveTo>
                    <a:lnTo>
                      <a:pt x="21" y="162"/>
                    </a:lnTo>
                    <a:lnTo>
                      <a:pt x="21" y="32"/>
                    </a:lnTo>
                    <a:lnTo>
                      <a:pt x="161" y="32"/>
                    </a:lnTo>
                    <a:lnTo>
                      <a:pt x="161" y="162"/>
                    </a:lnTo>
                    <a:close/>
                    <a:moveTo>
                      <a:pt x="312" y="625"/>
                    </a:moveTo>
                    <a:lnTo>
                      <a:pt x="183" y="625"/>
                    </a:lnTo>
                    <a:lnTo>
                      <a:pt x="183" y="496"/>
                    </a:lnTo>
                    <a:lnTo>
                      <a:pt x="312" y="496"/>
                    </a:lnTo>
                    <a:lnTo>
                      <a:pt x="312" y="625"/>
                    </a:lnTo>
                    <a:close/>
                    <a:moveTo>
                      <a:pt x="312" y="474"/>
                    </a:moveTo>
                    <a:lnTo>
                      <a:pt x="183" y="474"/>
                    </a:lnTo>
                    <a:lnTo>
                      <a:pt x="183" y="345"/>
                    </a:lnTo>
                    <a:lnTo>
                      <a:pt x="312" y="345"/>
                    </a:lnTo>
                    <a:lnTo>
                      <a:pt x="312" y="474"/>
                    </a:lnTo>
                    <a:close/>
                    <a:moveTo>
                      <a:pt x="312" y="313"/>
                    </a:moveTo>
                    <a:lnTo>
                      <a:pt x="183" y="313"/>
                    </a:lnTo>
                    <a:lnTo>
                      <a:pt x="183" y="194"/>
                    </a:lnTo>
                    <a:lnTo>
                      <a:pt x="312" y="194"/>
                    </a:lnTo>
                    <a:lnTo>
                      <a:pt x="312" y="313"/>
                    </a:lnTo>
                    <a:close/>
                    <a:moveTo>
                      <a:pt x="312" y="162"/>
                    </a:moveTo>
                    <a:lnTo>
                      <a:pt x="183" y="162"/>
                    </a:lnTo>
                    <a:lnTo>
                      <a:pt x="183" y="32"/>
                    </a:lnTo>
                    <a:lnTo>
                      <a:pt x="312" y="32"/>
                    </a:lnTo>
                    <a:lnTo>
                      <a:pt x="312" y="162"/>
                    </a:lnTo>
                    <a:close/>
                    <a:moveTo>
                      <a:pt x="463" y="625"/>
                    </a:moveTo>
                    <a:lnTo>
                      <a:pt x="334" y="625"/>
                    </a:lnTo>
                    <a:lnTo>
                      <a:pt x="334" y="496"/>
                    </a:lnTo>
                    <a:lnTo>
                      <a:pt x="463" y="496"/>
                    </a:lnTo>
                    <a:lnTo>
                      <a:pt x="463" y="625"/>
                    </a:lnTo>
                    <a:close/>
                    <a:moveTo>
                      <a:pt x="463" y="474"/>
                    </a:moveTo>
                    <a:lnTo>
                      <a:pt x="334" y="474"/>
                    </a:lnTo>
                    <a:lnTo>
                      <a:pt x="334" y="345"/>
                    </a:lnTo>
                    <a:lnTo>
                      <a:pt x="463" y="345"/>
                    </a:lnTo>
                    <a:lnTo>
                      <a:pt x="463" y="474"/>
                    </a:lnTo>
                    <a:close/>
                    <a:moveTo>
                      <a:pt x="463" y="313"/>
                    </a:moveTo>
                    <a:lnTo>
                      <a:pt x="334" y="313"/>
                    </a:lnTo>
                    <a:lnTo>
                      <a:pt x="334" y="194"/>
                    </a:lnTo>
                    <a:lnTo>
                      <a:pt x="463" y="194"/>
                    </a:lnTo>
                    <a:lnTo>
                      <a:pt x="463" y="313"/>
                    </a:lnTo>
                    <a:close/>
                    <a:moveTo>
                      <a:pt x="463" y="162"/>
                    </a:moveTo>
                    <a:lnTo>
                      <a:pt x="334" y="162"/>
                    </a:lnTo>
                    <a:lnTo>
                      <a:pt x="334" y="32"/>
                    </a:lnTo>
                    <a:lnTo>
                      <a:pt x="463" y="32"/>
                    </a:lnTo>
                    <a:lnTo>
                      <a:pt x="463" y="162"/>
                    </a:lnTo>
                    <a:close/>
                    <a:moveTo>
                      <a:pt x="614" y="625"/>
                    </a:moveTo>
                    <a:lnTo>
                      <a:pt x="496" y="625"/>
                    </a:lnTo>
                    <a:lnTo>
                      <a:pt x="496" y="496"/>
                    </a:lnTo>
                    <a:lnTo>
                      <a:pt x="614" y="496"/>
                    </a:lnTo>
                    <a:lnTo>
                      <a:pt x="614" y="625"/>
                    </a:lnTo>
                    <a:close/>
                    <a:moveTo>
                      <a:pt x="614" y="474"/>
                    </a:moveTo>
                    <a:lnTo>
                      <a:pt x="496" y="474"/>
                    </a:lnTo>
                    <a:lnTo>
                      <a:pt x="496" y="345"/>
                    </a:lnTo>
                    <a:lnTo>
                      <a:pt x="614" y="345"/>
                    </a:lnTo>
                    <a:lnTo>
                      <a:pt x="614" y="474"/>
                    </a:lnTo>
                    <a:close/>
                    <a:moveTo>
                      <a:pt x="614" y="313"/>
                    </a:moveTo>
                    <a:lnTo>
                      <a:pt x="496" y="313"/>
                    </a:lnTo>
                    <a:lnTo>
                      <a:pt x="496" y="194"/>
                    </a:lnTo>
                    <a:lnTo>
                      <a:pt x="614" y="194"/>
                    </a:lnTo>
                    <a:lnTo>
                      <a:pt x="614" y="313"/>
                    </a:lnTo>
                    <a:close/>
                    <a:moveTo>
                      <a:pt x="614" y="162"/>
                    </a:moveTo>
                    <a:lnTo>
                      <a:pt x="496" y="162"/>
                    </a:lnTo>
                    <a:lnTo>
                      <a:pt x="496" y="32"/>
                    </a:lnTo>
                    <a:lnTo>
                      <a:pt x="614" y="32"/>
                    </a:lnTo>
                    <a:lnTo>
                      <a:pt x="614" y="162"/>
                    </a:lnTo>
                    <a:close/>
                    <a:moveTo>
                      <a:pt x="776" y="625"/>
                    </a:moveTo>
                    <a:lnTo>
                      <a:pt x="647" y="625"/>
                    </a:lnTo>
                    <a:lnTo>
                      <a:pt x="647" y="496"/>
                    </a:lnTo>
                    <a:lnTo>
                      <a:pt x="776" y="496"/>
                    </a:lnTo>
                    <a:lnTo>
                      <a:pt x="776" y="625"/>
                    </a:lnTo>
                    <a:close/>
                    <a:moveTo>
                      <a:pt x="776" y="474"/>
                    </a:moveTo>
                    <a:lnTo>
                      <a:pt x="647" y="474"/>
                    </a:lnTo>
                    <a:lnTo>
                      <a:pt x="647" y="345"/>
                    </a:lnTo>
                    <a:lnTo>
                      <a:pt x="776" y="345"/>
                    </a:lnTo>
                    <a:lnTo>
                      <a:pt x="776" y="474"/>
                    </a:lnTo>
                    <a:close/>
                    <a:moveTo>
                      <a:pt x="776" y="313"/>
                    </a:moveTo>
                    <a:lnTo>
                      <a:pt x="647" y="313"/>
                    </a:lnTo>
                    <a:lnTo>
                      <a:pt x="647" y="194"/>
                    </a:lnTo>
                    <a:lnTo>
                      <a:pt x="776" y="194"/>
                    </a:lnTo>
                    <a:lnTo>
                      <a:pt x="776" y="313"/>
                    </a:lnTo>
                    <a:close/>
                    <a:moveTo>
                      <a:pt x="776" y="32"/>
                    </a:moveTo>
                    <a:lnTo>
                      <a:pt x="776" y="162"/>
                    </a:lnTo>
                    <a:lnTo>
                      <a:pt x="647" y="162"/>
                    </a:lnTo>
                    <a:lnTo>
                      <a:pt x="647" y="32"/>
                    </a:lnTo>
                    <a:lnTo>
                      <a:pt x="776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8379" name="Group 7">
            <a:extLst>
              <a:ext uri="{FF2B5EF4-FFF2-40B4-BE49-F238E27FC236}">
                <a16:creationId xmlns:a16="http://schemas.microsoft.com/office/drawing/2014/main" id="{35B2C3A5-FCF4-4AC3-AA3B-FCF9C900AEB6}"/>
              </a:ext>
            </a:extLst>
          </p:cNvPr>
          <p:cNvGrpSpPr>
            <a:grpSpLocks/>
          </p:cNvGrpSpPr>
          <p:nvPr/>
        </p:nvGrpSpPr>
        <p:grpSpPr bwMode="auto">
          <a:xfrm>
            <a:off x="2503488" y="5626100"/>
            <a:ext cx="946150" cy="942975"/>
            <a:chOff x="2503488" y="5625306"/>
            <a:chExt cx="946150" cy="942975"/>
          </a:xfrm>
        </p:grpSpPr>
        <p:sp>
          <p:nvSpPr>
            <p:cNvPr id="10" name="Freeform 659">
              <a:extLst>
                <a:ext uri="{FF2B5EF4-FFF2-40B4-BE49-F238E27FC236}">
                  <a16:creationId xmlns:a16="http://schemas.microsoft.com/office/drawing/2014/main" id="{77EB6470-4AB2-42FC-AF68-864EB9F64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488" y="5625306"/>
              <a:ext cx="946150" cy="942975"/>
            </a:xfrm>
            <a:custGeom>
              <a:avLst/>
              <a:gdLst>
                <a:gd name="T0" fmla="*/ 355 w 596"/>
                <a:gd name="T1" fmla="*/ 0 h 594"/>
                <a:gd name="T2" fmla="*/ 227 w 596"/>
                <a:gd name="T3" fmla="*/ 128 h 594"/>
                <a:gd name="T4" fmla="*/ 0 w 596"/>
                <a:gd name="T5" fmla="*/ 353 h 594"/>
                <a:gd name="T6" fmla="*/ 242 w 596"/>
                <a:gd name="T7" fmla="*/ 594 h 594"/>
                <a:gd name="T8" fmla="*/ 468 w 596"/>
                <a:gd name="T9" fmla="*/ 369 h 594"/>
                <a:gd name="T10" fmla="*/ 596 w 596"/>
                <a:gd name="T11" fmla="*/ 241 h 594"/>
                <a:gd name="T12" fmla="*/ 539 w 596"/>
                <a:gd name="T13" fmla="*/ 56 h 594"/>
                <a:gd name="T14" fmla="*/ 355 w 596"/>
                <a:gd name="T15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" h="594">
                  <a:moveTo>
                    <a:pt x="355" y="0"/>
                  </a:moveTo>
                  <a:lnTo>
                    <a:pt x="227" y="128"/>
                  </a:lnTo>
                  <a:lnTo>
                    <a:pt x="0" y="353"/>
                  </a:lnTo>
                  <a:lnTo>
                    <a:pt x="242" y="594"/>
                  </a:lnTo>
                  <a:lnTo>
                    <a:pt x="468" y="369"/>
                  </a:lnTo>
                  <a:lnTo>
                    <a:pt x="596" y="241"/>
                  </a:lnTo>
                  <a:lnTo>
                    <a:pt x="539" y="56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4112" name="Group 4111">
              <a:extLst>
                <a:ext uri="{FF2B5EF4-FFF2-40B4-BE49-F238E27FC236}">
                  <a16:creationId xmlns:a16="http://schemas.microsoft.com/office/drawing/2014/main" id="{68FCA168-F0FD-4E36-8D77-2EF65BD6DFC2}"/>
                </a:ext>
              </a:extLst>
            </p:cNvPr>
            <p:cNvGrpSpPr/>
            <p:nvPr/>
          </p:nvGrpSpPr>
          <p:grpSpPr>
            <a:xfrm>
              <a:off x="2701925" y="6112024"/>
              <a:ext cx="236538" cy="239801"/>
              <a:chOff x="8156575" y="3668713"/>
              <a:chExt cx="460376" cy="466726"/>
            </a:xfrm>
            <a:solidFill>
              <a:schemeClr val="bg1"/>
            </a:solidFill>
          </p:grpSpPr>
          <p:sp>
            <p:nvSpPr>
              <p:cNvPr id="4109" name="Freeform 40">
                <a:extLst>
                  <a:ext uri="{FF2B5EF4-FFF2-40B4-BE49-F238E27FC236}">
                    <a16:creationId xmlns:a16="http://schemas.microsoft.com/office/drawing/2014/main" id="{197AFBEE-4C7D-4981-A2A4-985F4C7049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6575" y="3668713"/>
                <a:ext cx="225425" cy="225425"/>
              </a:xfrm>
              <a:custGeom>
                <a:avLst/>
                <a:gdLst>
                  <a:gd name="T0" fmla="*/ 19 w 60"/>
                  <a:gd name="T1" fmla="*/ 53 h 60"/>
                  <a:gd name="T2" fmla="*/ 8 w 60"/>
                  <a:gd name="T3" fmla="*/ 53 h 60"/>
                  <a:gd name="T4" fmla="*/ 8 w 60"/>
                  <a:gd name="T5" fmla="*/ 8 h 60"/>
                  <a:gd name="T6" fmla="*/ 53 w 60"/>
                  <a:gd name="T7" fmla="*/ 8 h 60"/>
                  <a:gd name="T8" fmla="*/ 53 w 60"/>
                  <a:gd name="T9" fmla="*/ 53 h 60"/>
                  <a:gd name="T10" fmla="*/ 34 w 60"/>
                  <a:gd name="T11" fmla="*/ 53 h 60"/>
                  <a:gd name="T12" fmla="*/ 33 w 60"/>
                  <a:gd name="T13" fmla="*/ 60 h 60"/>
                  <a:gd name="T14" fmla="*/ 60 w 60"/>
                  <a:gd name="T15" fmla="*/ 60 h 60"/>
                  <a:gd name="T16" fmla="*/ 60 w 60"/>
                  <a:gd name="T17" fmla="*/ 0 h 60"/>
                  <a:gd name="T18" fmla="*/ 0 w 60"/>
                  <a:gd name="T19" fmla="*/ 0 h 60"/>
                  <a:gd name="T20" fmla="*/ 0 w 60"/>
                  <a:gd name="T21" fmla="*/ 60 h 60"/>
                  <a:gd name="T22" fmla="*/ 14 w 60"/>
                  <a:gd name="T23" fmla="*/ 60 h 60"/>
                  <a:gd name="T24" fmla="*/ 19 w 60"/>
                  <a:gd name="T25" fmla="*/ 5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0">
                    <a:moveTo>
                      <a:pt x="19" y="53"/>
                    </a:moveTo>
                    <a:cubicBezTo>
                      <a:pt x="8" y="53"/>
                      <a:pt x="8" y="53"/>
                      <a:pt x="8" y="53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4" y="55"/>
                      <a:pt x="33" y="58"/>
                      <a:pt x="33" y="60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5" y="58"/>
                      <a:pt x="17" y="55"/>
                      <a:pt x="19" y="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0" name="Freeform 41">
                <a:extLst>
                  <a:ext uri="{FF2B5EF4-FFF2-40B4-BE49-F238E27FC236}">
                    <a16:creationId xmlns:a16="http://schemas.microsoft.com/office/drawing/2014/main" id="{42A4560F-3336-47F8-8930-7CA1B19ED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3905251"/>
                <a:ext cx="223838" cy="230188"/>
              </a:xfrm>
              <a:custGeom>
                <a:avLst/>
                <a:gdLst>
                  <a:gd name="T0" fmla="*/ 0 w 141"/>
                  <a:gd name="T1" fmla="*/ 0 h 145"/>
                  <a:gd name="T2" fmla="*/ 0 w 141"/>
                  <a:gd name="T3" fmla="*/ 26 h 145"/>
                  <a:gd name="T4" fmla="*/ 19 w 141"/>
                  <a:gd name="T5" fmla="*/ 43 h 145"/>
                  <a:gd name="T6" fmla="*/ 19 w 141"/>
                  <a:gd name="T7" fmla="*/ 19 h 145"/>
                  <a:gd name="T8" fmla="*/ 122 w 141"/>
                  <a:gd name="T9" fmla="*/ 19 h 145"/>
                  <a:gd name="T10" fmla="*/ 122 w 141"/>
                  <a:gd name="T11" fmla="*/ 126 h 145"/>
                  <a:gd name="T12" fmla="*/ 19 w 141"/>
                  <a:gd name="T13" fmla="*/ 126 h 145"/>
                  <a:gd name="T14" fmla="*/ 19 w 141"/>
                  <a:gd name="T15" fmla="*/ 95 h 145"/>
                  <a:gd name="T16" fmla="*/ 0 w 141"/>
                  <a:gd name="T17" fmla="*/ 112 h 145"/>
                  <a:gd name="T18" fmla="*/ 0 w 141"/>
                  <a:gd name="T19" fmla="*/ 145 h 145"/>
                  <a:gd name="T20" fmla="*/ 141 w 141"/>
                  <a:gd name="T21" fmla="*/ 145 h 145"/>
                  <a:gd name="T22" fmla="*/ 141 w 141"/>
                  <a:gd name="T23" fmla="*/ 0 h 145"/>
                  <a:gd name="T24" fmla="*/ 0 w 141"/>
                  <a:gd name="T2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" h="145">
                    <a:moveTo>
                      <a:pt x="0" y="0"/>
                    </a:moveTo>
                    <a:lnTo>
                      <a:pt x="0" y="26"/>
                    </a:lnTo>
                    <a:lnTo>
                      <a:pt x="19" y="43"/>
                    </a:lnTo>
                    <a:lnTo>
                      <a:pt x="19" y="19"/>
                    </a:lnTo>
                    <a:lnTo>
                      <a:pt x="122" y="19"/>
                    </a:lnTo>
                    <a:lnTo>
                      <a:pt x="122" y="126"/>
                    </a:lnTo>
                    <a:lnTo>
                      <a:pt x="19" y="126"/>
                    </a:lnTo>
                    <a:lnTo>
                      <a:pt x="19" y="95"/>
                    </a:lnTo>
                    <a:lnTo>
                      <a:pt x="0" y="112"/>
                    </a:lnTo>
                    <a:lnTo>
                      <a:pt x="0" y="145"/>
                    </a:lnTo>
                    <a:lnTo>
                      <a:pt x="141" y="145"/>
                    </a:lnTo>
                    <a:lnTo>
                      <a:pt x="14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1" name="Freeform 42">
                <a:extLst>
                  <a:ext uri="{FF2B5EF4-FFF2-40B4-BE49-F238E27FC236}">
                    <a16:creationId xmlns:a16="http://schemas.microsoft.com/office/drawing/2014/main" id="{556FA368-F820-4D89-8285-8DB198686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4675" y="3822701"/>
                <a:ext cx="250825" cy="293688"/>
              </a:xfrm>
              <a:custGeom>
                <a:avLst/>
                <a:gdLst>
                  <a:gd name="T0" fmla="*/ 67 w 67"/>
                  <a:gd name="T1" fmla="*/ 50 h 78"/>
                  <a:gd name="T2" fmla="*/ 67 w 67"/>
                  <a:gd name="T3" fmla="*/ 49 h 78"/>
                  <a:gd name="T4" fmla="*/ 36 w 67"/>
                  <a:gd name="T5" fmla="*/ 26 h 78"/>
                  <a:gd name="T6" fmla="*/ 35 w 67"/>
                  <a:gd name="T7" fmla="*/ 25 h 78"/>
                  <a:gd name="T8" fmla="*/ 34 w 67"/>
                  <a:gd name="T9" fmla="*/ 27 h 78"/>
                  <a:gd name="T10" fmla="*/ 35 w 67"/>
                  <a:gd name="T11" fmla="*/ 39 h 78"/>
                  <a:gd name="T12" fmla="*/ 32 w 67"/>
                  <a:gd name="T13" fmla="*/ 39 h 78"/>
                  <a:gd name="T14" fmla="*/ 28 w 67"/>
                  <a:gd name="T15" fmla="*/ 38 h 78"/>
                  <a:gd name="T16" fmla="*/ 20 w 67"/>
                  <a:gd name="T17" fmla="*/ 32 h 78"/>
                  <a:gd name="T18" fmla="*/ 28 w 67"/>
                  <a:gd name="T19" fmla="*/ 2 h 78"/>
                  <a:gd name="T20" fmla="*/ 28 w 67"/>
                  <a:gd name="T21" fmla="*/ 0 h 78"/>
                  <a:gd name="T22" fmla="*/ 27 w 67"/>
                  <a:gd name="T23" fmla="*/ 0 h 78"/>
                  <a:gd name="T24" fmla="*/ 27 w 67"/>
                  <a:gd name="T25" fmla="*/ 0 h 78"/>
                  <a:gd name="T26" fmla="*/ 3 w 67"/>
                  <a:gd name="T27" fmla="*/ 43 h 78"/>
                  <a:gd name="T28" fmla="*/ 9 w 67"/>
                  <a:gd name="T29" fmla="*/ 52 h 78"/>
                  <a:gd name="T30" fmla="*/ 17 w 67"/>
                  <a:gd name="T31" fmla="*/ 57 h 78"/>
                  <a:gd name="T32" fmla="*/ 29 w 67"/>
                  <a:gd name="T33" fmla="*/ 61 h 78"/>
                  <a:gd name="T34" fmla="*/ 33 w 67"/>
                  <a:gd name="T35" fmla="*/ 62 h 78"/>
                  <a:gd name="T36" fmla="*/ 36 w 67"/>
                  <a:gd name="T37" fmla="*/ 63 h 78"/>
                  <a:gd name="T38" fmla="*/ 36 w 67"/>
                  <a:gd name="T39" fmla="*/ 76 h 78"/>
                  <a:gd name="T40" fmla="*/ 37 w 67"/>
                  <a:gd name="T41" fmla="*/ 77 h 78"/>
                  <a:gd name="T42" fmla="*/ 38 w 67"/>
                  <a:gd name="T43" fmla="*/ 77 h 78"/>
                  <a:gd name="T44" fmla="*/ 67 w 67"/>
                  <a:gd name="T45" fmla="*/ 51 h 78"/>
                  <a:gd name="T46" fmla="*/ 67 w 67"/>
                  <a:gd name="T47" fmla="*/ 5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" h="78">
                    <a:moveTo>
                      <a:pt x="67" y="50"/>
                    </a:moveTo>
                    <a:cubicBezTo>
                      <a:pt x="67" y="50"/>
                      <a:pt x="67" y="50"/>
                      <a:pt x="67" y="49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5"/>
                      <a:pt x="36" y="25"/>
                      <a:pt x="35" y="25"/>
                    </a:cubicBezTo>
                    <a:cubicBezTo>
                      <a:pt x="35" y="26"/>
                      <a:pt x="34" y="26"/>
                      <a:pt x="34" y="27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4" y="39"/>
                      <a:pt x="33" y="39"/>
                      <a:pt x="32" y="39"/>
                    </a:cubicBezTo>
                    <a:cubicBezTo>
                      <a:pt x="30" y="38"/>
                      <a:pt x="29" y="38"/>
                      <a:pt x="28" y="38"/>
                    </a:cubicBezTo>
                    <a:cubicBezTo>
                      <a:pt x="23" y="36"/>
                      <a:pt x="21" y="34"/>
                      <a:pt x="20" y="32"/>
                    </a:cubicBezTo>
                    <a:cubicBezTo>
                      <a:pt x="17" y="24"/>
                      <a:pt x="20" y="11"/>
                      <a:pt x="28" y="2"/>
                    </a:cubicBezTo>
                    <a:cubicBezTo>
                      <a:pt x="29" y="2"/>
                      <a:pt x="29" y="1"/>
                      <a:pt x="28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4" y="17"/>
                      <a:pt x="0" y="32"/>
                      <a:pt x="3" y="43"/>
                    </a:cubicBezTo>
                    <a:cubicBezTo>
                      <a:pt x="4" y="47"/>
                      <a:pt x="6" y="50"/>
                      <a:pt x="9" y="52"/>
                    </a:cubicBezTo>
                    <a:cubicBezTo>
                      <a:pt x="11" y="54"/>
                      <a:pt x="14" y="56"/>
                      <a:pt x="17" y="57"/>
                    </a:cubicBezTo>
                    <a:cubicBezTo>
                      <a:pt x="20" y="59"/>
                      <a:pt x="24" y="60"/>
                      <a:pt x="29" y="61"/>
                    </a:cubicBezTo>
                    <a:cubicBezTo>
                      <a:pt x="30" y="62"/>
                      <a:pt x="32" y="62"/>
                      <a:pt x="33" y="62"/>
                    </a:cubicBezTo>
                    <a:cubicBezTo>
                      <a:pt x="34" y="62"/>
                      <a:pt x="35" y="62"/>
                      <a:pt x="36" y="63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6" y="77"/>
                      <a:pt x="36" y="77"/>
                      <a:pt x="37" y="77"/>
                    </a:cubicBezTo>
                    <a:cubicBezTo>
                      <a:pt x="37" y="78"/>
                      <a:pt x="38" y="77"/>
                      <a:pt x="38" y="77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67" y="51"/>
                      <a:pt x="67" y="51"/>
                      <a:pt x="67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58380" name="Slide Number Placeholder 6">
            <a:extLst>
              <a:ext uri="{FF2B5EF4-FFF2-40B4-BE49-F238E27FC236}">
                <a16:creationId xmlns:a16="http://schemas.microsoft.com/office/drawing/2014/main" id="{3AF5570C-19E4-484C-B9E9-2E620458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918EB0-59E5-4B95-8389-B637AD246C97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" name="TextBox 4310">
            <a:extLst>
              <a:ext uri="{FF2B5EF4-FFF2-40B4-BE49-F238E27FC236}">
                <a16:creationId xmlns:a16="http://schemas.microsoft.com/office/drawing/2014/main" id="{5AC36FAA-781E-4412-984D-2B3627F3BB0B}"/>
              </a:ext>
            </a:extLst>
          </p:cNvPr>
          <p:cNvSpPr txBox="1"/>
          <p:nvPr/>
        </p:nvSpPr>
        <p:spPr>
          <a:xfrm>
            <a:off x="2317750" y="165100"/>
            <a:ext cx="4953000" cy="66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accent5"/>
                </a:solidFill>
                <a:latin typeface="+mn-lt"/>
                <a:cs typeface="+mn-cs"/>
              </a:rPr>
              <a:t>استحقاقات تنفيذ دراسة </a:t>
            </a:r>
            <a:r>
              <a:rPr lang="en-US" sz="2800" b="1" dirty="0">
                <a:solidFill>
                  <a:schemeClr val="accent5"/>
                </a:solidFill>
                <a:latin typeface="+mn-lt"/>
                <a:cs typeface="+mn-cs"/>
              </a:rPr>
              <a:t>PISA</a:t>
            </a:r>
          </a:p>
        </p:txBody>
      </p:sp>
      <p:sp>
        <p:nvSpPr>
          <p:cNvPr id="58382" name="مربع نص 6">
            <a:extLst>
              <a:ext uri="{FF2B5EF4-FFF2-40B4-BE49-F238E27FC236}">
                <a16:creationId xmlns:a16="http://schemas.microsoft.com/office/drawing/2014/main" id="{A5EA5F67-6454-4DD7-8961-DBC1A0102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58383" name="صورة 1">
            <a:extLst>
              <a:ext uri="{FF2B5EF4-FFF2-40B4-BE49-F238E27FC236}">
                <a16:creationId xmlns:a16="http://schemas.microsoft.com/office/drawing/2014/main" id="{22621D47-DBDF-44DC-A851-4579D5154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4800600"/>
            <a:ext cx="5138737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0512-AC21-4065-8CF9-1312D4CB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/>
              <a:t>المجال الأول: التوعية والتعريف بالدراسة</a:t>
            </a:r>
            <a:endParaRPr lang="en-US" dirty="0"/>
          </a:p>
        </p:txBody>
      </p:sp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840C4BBB-CCED-4446-9DC2-85BD7624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894B73-8A46-4D70-8D71-861AA9D7854D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59396" name="Chart 3">
            <a:extLst>
              <a:ext uri="{FF2B5EF4-FFF2-40B4-BE49-F238E27FC236}">
                <a16:creationId xmlns:a16="http://schemas.microsoft.com/office/drawing/2014/main" id="{5BB84803-0D69-4719-B29D-7A46C9A17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06030"/>
              </p:ext>
            </p:extLst>
          </p:nvPr>
        </p:nvGraphicFramePr>
        <p:xfrm>
          <a:off x="2432844" y="886550"/>
          <a:ext cx="4556125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r:id="rId3" imgW="4560203" imgH="3066554" progId="Excel.Chart.8">
                  <p:embed/>
                </p:oleObj>
              </mc:Choice>
              <mc:Fallback>
                <p:oleObj r:id="rId3" imgW="4560203" imgH="306655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844" y="886550"/>
                        <a:ext cx="4556125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8" name="Group 9">
            <a:extLst>
              <a:ext uri="{FF2B5EF4-FFF2-40B4-BE49-F238E27FC236}">
                <a16:creationId xmlns:a16="http://schemas.microsoft.com/office/drawing/2014/main" id="{7583A5E7-FE37-4251-B910-852D34073AF5}"/>
              </a:ext>
            </a:extLst>
          </p:cNvPr>
          <p:cNvGrpSpPr>
            <a:grpSpLocks/>
          </p:cNvGrpSpPr>
          <p:nvPr/>
        </p:nvGrpSpPr>
        <p:grpSpPr bwMode="auto">
          <a:xfrm>
            <a:off x="1126365" y="3109118"/>
            <a:ext cx="2543934" cy="2983287"/>
            <a:chOff x="566468" y="3342735"/>
            <a:chExt cx="2543362" cy="2482381"/>
          </a:xfrm>
        </p:grpSpPr>
        <p:cxnSp>
          <p:nvCxnSpPr>
            <p:cNvPr id="9" name="Elbow Connector 8">
              <a:extLst>
                <a:ext uri="{FF2B5EF4-FFF2-40B4-BE49-F238E27FC236}">
                  <a16:creationId xmlns:a16="http://schemas.microsoft.com/office/drawing/2014/main" id="{F7FA3755-697C-4E95-9559-701DEAA30CD9}"/>
                </a:ext>
              </a:extLst>
            </p:cNvPr>
            <p:cNvCxnSpPr/>
            <p:nvPr/>
          </p:nvCxnSpPr>
          <p:spPr>
            <a:xfrm rot="5400000" flipH="1" flipV="1">
              <a:off x="1783249" y="3525051"/>
              <a:ext cx="1367575" cy="117448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93E95C7-4935-4BD9-9616-6EDD26F580F2}"/>
                </a:ext>
              </a:extLst>
            </p:cNvPr>
            <p:cNvSpPr/>
            <p:nvPr/>
          </p:nvSpPr>
          <p:spPr>
            <a:xfrm>
              <a:off x="2997142" y="3342735"/>
              <a:ext cx="112688" cy="1127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08" name="TextBox 17">
              <a:extLst>
                <a:ext uri="{FF2B5EF4-FFF2-40B4-BE49-F238E27FC236}">
                  <a16:creationId xmlns:a16="http://schemas.microsoft.com/office/drawing/2014/main" id="{77BEF911-0181-4EE8-86CF-A0440D8E58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468" y="4889034"/>
              <a:ext cx="2134707" cy="936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r" rtl="1" eaLnBrk="1" hangingPunct="1">
                <a:lnSpc>
                  <a:spcPts val="1500"/>
                </a:lnSpc>
                <a:spcBef>
                  <a:spcPts val="1800"/>
                </a:spcBef>
              </a:pPr>
              <a:r>
                <a:rPr lang="ar-OM" altLang="en-US" sz="2400" b="1" dirty="0"/>
                <a:t>تزويد المشرفين التربويين ومديري المدارس بالمادة التوعوية</a:t>
              </a:r>
              <a:r>
                <a:rPr lang="ar-OM" alt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9399" name="Group 10">
            <a:extLst>
              <a:ext uri="{FF2B5EF4-FFF2-40B4-BE49-F238E27FC236}">
                <a16:creationId xmlns:a16="http://schemas.microsoft.com/office/drawing/2014/main" id="{C1E9F58B-3437-48F9-94FB-2B4955962F85}"/>
              </a:ext>
            </a:extLst>
          </p:cNvPr>
          <p:cNvGrpSpPr>
            <a:grpSpLocks/>
          </p:cNvGrpSpPr>
          <p:nvPr/>
        </p:nvGrpSpPr>
        <p:grpSpPr bwMode="auto">
          <a:xfrm>
            <a:off x="5637213" y="2752725"/>
            <a:ext cx="2703512" cy="3388204"/>
            <a:chOff x="5753277" y="3372928"/>
            <a:chExt cx="2704085" cy="338901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9B2460-BF1B-4705-BFD3-9E378C493CCE}"/>
                </a:ext>
              </a:extLst>
            </p:cNvPr>
            <p:cNvSpPr/>
            <p:nvPr/>
          </p:nvSpPr>
          <p:spPr>
            <a:xfrm>
              <a:off x="6034324" y="3372928"/>
              <a:ext cx="112737" cy="1127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381FB6-B836-4E80-A799-0B8F622D422D}"/>
                </a:ext>
              </a:extLst>
            </p:cNvPr>
            <p:cNvSpPr txBox="1"/>
            <p:nvPr/>
          </p:nvSpPr>
          <p:spPr>
            <a:xfrm>
              <a:off x="5753277" y="5208517"/>
              <a:ext cx="2704085" cy="15534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71450" indent="-171450" algn="justLow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/>
              </a:pPr>
              <a:r>
                <a:rPr lang="ar-OM" b="1" dirty="0">
                  <a:latin typeface="+mn-lt"/>
                  <a:cs typeface="+mn-cs"/>
                </a:rPr>
                <a:t>عقد لقاءات توعوية للمعلمين والطلبة لتوضيح أهمية الدراسة الدولية والمشاركة بها وبالدور المنوط بهم والمسؤولية الملقاة على عاتقهم في مجال الدراسة.</a:t>
              </a:r>
              <a:endParaRPr lang="en-US" b="1" dirty="0">
                <a:latin typeface="+mn-lt"/>
                <a:cs typeface="+mn-cs"/>
              </a:endParaRPr>
            </a:p>
          </p:txBody>
        </p:sp>
        <p:sp>
          <p:nvSpPr>
            <p:cNvPr id="59404" name="TextBox 20">
              <a:extLst>
                <a:ext uri="{FF2B5EF4-FFF2-40B4-BE49-F238E27FC236}">
                  <a16:creationId xmlns:a16="http://schemas.microsoft.com/office/drawing/2014/main" id="{98040229-AE98-42CF-B5B8-908F4B0AA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5976" y="3729406"/>
              <a:ext cx="16721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1600" b="1" dirty="0">
                  <a:solidFill>
                    <a:schemeClr val="accent1"/>
                  </a:solidFill>
                </a:rPr>
                <a:t>على مستوى المدرسة </a:t>
              </a:r>
              <a:endParaRPr lang="en-US" altLang="en-US" sz="16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696F399A-E53C-4B3C-9C30-73136D0D2556}"/>
                </a:ext>
              </a:extLst>
            </p:cNvPr>
            <p:cNvCxnSpPr/>
            <p:nvPr/>
          </p:nvCxnSpPr>
          <p:spPr>
            <a:xfrm rot="16200000" flipH="1">
              <a:off x="5861228" y="3627004"/>
              <a:ext cx="1510074" cy="105273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6">
            <a:extLst>
              <a:ext uri="{FF2B5EF4-FFF2-40B4-BE49-F238E27FC236}">
                <a16:creationId xmlns:a16="http://schemas.microsoft.com/office/drawing/2014/main" id="{E9354006-9BBF-4E82-8F1D-DB66BECAD65B}"/>
              </a:ext>
            </a:extLst>
          </p:cNvPr>
          <p:cNvSpPr txBox="1"/>
          <p:nvPr/>
        </p:nvSpPr>
        <p:spPr bwMode="auto">
          <a:xfrm>
            <a:off x="1589915" y="3429000"/>
            <a:ext cx="16716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على مستوى المديرية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401" name="مربع نص 6">
            <a:extLst>
              <a:ext uri="{FF2B5EF4-FFF2-40B4-BE49-F238E27FC236}">
                <a16:creationId xmlns:a16="http://schemas.microsoft.com/office/drawing/2014/main" id="{A99A2A2D-4A13-4013-A9F1-5CA5257E5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23D48-9B57-4FD7-8657-3A509C6B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/>
              <a:t>المجال الثاني: الجاهزية وبناء القدرات </a:t>
            </a:r>
            <a:endParaRPr lang="en-US" dirty="0"/>
          </a:p>
        </p:txBody>
      </p:sp>
      <p:sp>
        <p:nvSpPr>
          <p:cNvPr id="60419" name="Slide Number Placeholder 2">
            <a:extLst>
              <a:ext uri="{FF2B5EF4-FFF2-40B4-BE49-F238E27FC236}">
                <a16:creationId xmlns:a16="http://schemas.microsoft.com/office/drawing/2014/main" id="{2AFC0309-69DA-4C82-AD37-E1F993E2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4310A9-6D8F-4549-802C-D138C6837145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0420" name="Chart 3">
            <a:extLst>
              <a:ext uri="{FF2B5EF4-FFF2-40B4-BE49-F238E27FC236}">
                <a16:creationId xmlns:a16="http://schemas.microsoft.com/office/drawing/2014/main" id="{EDED718E-50D7-45EE-AAA8-059B1695E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358596"/>
              </p:ext>
            </p:extLst>
          </p:nvPr>
        </p:nvGraphicFramePr>
        <p:xfrm>
          <a:off x="2142866" y="417154"/>
          <a:ext cx="4556125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r:id="rId3" imgW="4560203" imgH="3066554" progId="Excel.Chart.8">
                  <p:embed/>
                </p:oleObj>
              </mc:Choice>
              <mc:Fallback>
                <p:oleObj r:id="rId3" imgW="4560203" imgH="306655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66" y="417154"/>
                        <a:ext cx="4556125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2" name="Group 9">
            <a:extLst>
              <a:ext uri="{FF2B5EF4-FFF2-40B4-BE49-F238E27FC236}">
                <a16:creationId xmlns:a16="http://schemas.microsoft.com/office/drawing/2014/main" id="{CC49E1D9-89B5-4A18-B998-1887EBDE3980}"/>
              </a:ext>
            </a:extLst>
          </p:cNvPr>
          <p:cNvGrpSpPr>
            <a:grpSpLocks/>
          </p:cNvGrpSpPr>
          <p:nvPr/>
        </p:nvGrpSpPr>
        <p:grpSpPr bwMode="auto">
          <a:xfrm>
            <a:off x="768351" y="2481602"/>
            <a:ext cx="2938462" cy="3765886"/>
            <a:chOff x="346100" y="3342735"/>
            <a:chExt cx="2937995" cy="3768126"/>
          </a:xfrm>
        </p:grpSpPr>
        <p:cxnSp>
          <p:nvCxnSpPr>
            <p:cNvPr id="9" name="Elbow Connector 8">
              <a:extLst>
                <a:ext uri="{FF2B5EF4-FFF2-40B4-BE49-F238E27FC236}">
                  <a16:creationId xmlns:a16="http://schemas.microsoft.com/office/drawing/2014/main" id="{31B2EF7C-2EA6-4E8F-8190-85CAA5DD822F}"/>
                </a:ext>
              </a:extLst>
            </p:cNvPr>
            <p:cNvCxnSpPr/>
            <p:nvPr/>
          </p:nvCxnSpPr>
          <p:spPr>
            <a:xfrm rot="5400000" flipH="1" flipV="1">
              <a:off x="1782838" y="3525055"/>
              <a:ext cx="1367650" cy="117456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8741CD4-7419-4005-9457-7F7D9FD7523A}"/>
                </a:ext>
              </a:extLst>
            </p:cNvPr>
            <p:cNvSpPr/>
            <p:nvPr/>
          </p:nvSpPr>
          <p:spPr>
            <a:xfrm>
              <a:off x="2996804" y="3342735"/>
              <a:ext cx="112694" cy="1127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/>
            </a:p>
          </p:txBody>
        </p:sp>
        <p:sp>
          <p:nvSpPr>
            <p:cNvPr id="60432" name="TextBox 17">
              <a:extLst>
                <a:ext uri="{FF2B5EF4-FFF2-40B4-BE49-F238E27FC236}">
                  <a16:creationId xmlns:a16="http://schemas.microsoft.com/office/drawing/2014/main" id="{ED4736EB-E1F4-412D-A4BC-C21144C1C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100" y="4953347"/>
              <a:ext cx="2937995" cy="2157514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تشكيل اللجنة الفنية في المديرية</a:t>
              </a:r>
              <a:endParaRPr lang="ar-SA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تطوير خطة إجرائية منبثقة من خطة الوزارة لمتابعة الاستعدادات للدراسة الدولية على مستوى المديرية</a:t>
              </a:r>
              <a:r>
                <a:rPr lang="ar-OM" alt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US" alt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1A0EF62-26D5-4978-BB74-F05D057A7678}"/>
                </a:ext>
              </a:extLst>
            </p:cNvPr>
            <p:cNvSpPr txBox="1"/>
            <p:nvPr/>
          </p:nvSpPr>
          <p:spPr>
            <a:xfrm>
              <a:off x="560378" y="5028073"/>
              <a:ext cx="1672959" cy="369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0423" name="Group 10">
            <a:extLst>
              <a:ext uri="{FF2B5EF4-FFF2-40B4-BE49-F238E27FC236}">
                <a16:creationId xmlns:a16="http://schemas.microsoft.com/office/drawing/2014/main" id="{BAC8FA7F-BFB8-42AF-B633-5AFF3106C1AE}"/>
              </a:ext>
            </a:extLst>
          </p:cNvPr>
          <p:cNvGrpSpPr>
            <a:grpSpLocks/>
          </p:cNvGrpSpPr>
          <p:nvPr/>
        </p:nvGrpSpPr>
        <p:grpSpPr bwMode="auto">
          <a:xfrm>
            <a:off x="5767388" y="1928813"/>
            <a:ext cx="3192462" cy="4525026"/>
            <a:chOff x="5784232" y="3405309"/>
            <a:chExt cx="3192872" cy="452618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28B6981-070B-43A7-AB6F-A9FF0F285BC7}"/>
                </a:ext>
              </a:extLst>
            </p:cNvPr>
            <p:cNvSpPr/>
            <p:nvPr/>
          </p:nvSpPr>
          <p:spPr>
            <a:xfrm>
              <a:off x="5784232" y="3405309"/>
              <a:ext cx="112726" cy="112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427" name="TextBox 19">
              <a:extLst>
                <a:ext uri="{FF2B5EF4-FFF2-40B4-BE49-F238E27FC236}">
                  <a16:creationId xmlns:a16="http://schemas.microsoft.com/office/drawing/2014/main" id="{3D39969B-F40C-4263-8A58-92BEF91899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5099" y="5083510"/>
              <a:ext cx="3022005" cy="2847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إعداد خطة إجرائية للاستعداد للدراسة الدولية منبثقة من خطة المديرية بالتعاون مع مش</a:t>
              </a:r>
              <a:r>
                <a:rPr lang="ar-SA" alt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ر</a:t>
              </a:r>
              <a:r>
                <a:rPr lang="ar-OM" alt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في العلوم والرياضيات واللغة العربية والحاسوب المشرفين على المدرسة.</a:t>
              </a:r>
              <a:endPara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1800" b="1" dirty="0">
                  <a:latin typeface="Calibri" panose="020F0502020204030204" pitchFamily="34" charset="0"/>
                </a:rPr>
                <a:t>تضمين الاختبارات اليومية الشهرية وامتحان نهاية الفصل الأول لأسئلة تحاكي أسئلة</a:t>
              </a:r>
              <a:r>
                <a:rPr lang="en-US" altLang="en-US" sz="1800" b="1" dirty="0">
                  <a:latin typeface="Calibri" panose="020F0502020204030204" pitchFamily="34" charset="0"/>
                </a:rPr>
                <a:t>PISA</a:t>
              </a:r>
              <a:r>
                <a:rPr lang="en-US" alt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60428" name="TextBox 20">
              <a:extLst>
                <a:ext uri="{FF2B5EF4-FFF2-40B4-BE49-F238E27FC236}">
                  <a16:creationId xmlns:a16="http://schemas.microsoft.com/office/drawing/2014/main" id="{1B873829-9469-4127-BF10-C582A34B3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0037" y="4137795"/>
              <a:ext cx="16721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1600" b="1" dirty="0">
                  <a:solidFill>
                    <a:schemeClr val="accent1"/>
                  </a:solidFill>
                </a:rPr>
                <a:t>على مستوى المدرسة </a:t>
              </a:r>
              <a:endParaRPr lang="en-US" altLang="en-US" sz="16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265CC6A2-5F5F-4E4A-A3DA-5E697E074450}"/>
                </a:ext>
              </a:extLst>
            </p:cNvPr>
            <p:cNvCxnSpPr/>
            <p:nvPr/>
          </p:nvCxnSpPr>
          <p:spPr>
            <a:xfrm rot="16200000" flipH="1">
              <a:off x="5623779" y="3751538"/>
              <a:ext cx="1510097" cy="105264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6">
            <a:extLst>
              <a:ext uri="{FF2B5EF4-FFF2-40B4-BE49-F238E27FC236}">
                <a16:creationId xmlns:a16="http://schemas.microsoft.com/office/drawing/2014/main" id="{7297B720-0ED9-4BC0-8EC2-69CDA3CE5A10}"/>
              </a:ext>
            </a:extLst>
          </p:cNvPr>
          <p:cNvSpPr txBox="1"/>
          <p:nvPr/>
        </p:nvSpPr>
        <p:spPr bwMode="auto">
          <a:xfrm>
            <a:off x="1401763" y="2999580"/>
            <a:ext cx="16716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على مستوى المديرية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425" name="مربع نص 6">
            <a:extLst>
              <a:ext uri="{FF2B5EF4-FFF2-40B4-BE49-F238E27FC236}">
                <a16:creationId xmlns:a16="http://schemas.microsoft.com/office/drawing/2014/main" id="{69EEBD7E-2BFE-49C2-8500-2CDCDF037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DE8B-0A50-4A47-BCF4-FBC318B6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/>
              <a:t>المجال الثالث: المتابعة والتقييم</a:t>
            </a:r>
            <a:endParaRPr lang="en-US" dirty="0"/>
          </a:p>
        </p:txBody>
      </p:sp>
      <p:sp>
        <p:nvSpPr>
          <p:cNvPr id="61443" name="Slide Number Placeholder 2">
            <a:extLst>
              <a:ext uri="{FF2B5EF4-FFF2-40B4-BE49-F238E27FC236}">
                <a16:creationId xmlns:a16="http://schemas.microsoft.com/office/drawing/2014/main" id="{985AD6BA-A3C2-4720-97C3-D2BC1097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730BEC-90E2-4503-A348-3C327E6666CF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1444" name="Chart 3">
            <a:extLst>
              <a:ext uri="{FF2B5EF4-FFF2-40B4-BE49-F238E27FC236}">
                <a16:creationId xmlns:a16="http://schemas.microsoft.com/office/drawing/2014/main" id="{0B5A0039-36A4-47B3-AA48-7E865D172D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473944"/>
              </p:ext>
            </p:extLst>
          </p:nvPr>
        </p:nvGraphicFramePr>
        <p:xfrm>
          <a:off x="2132013" y="735012"/>
          <a:ext cx="4556125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r:id="rId3" imgW="4560203" imgH="3066554" progId="Excel.Chart.8">
                  <p:embed/>
                </p:oleObj>
              </mc:Choice>
              <mc:Fallback>
                <p:oleObj r:id="rId3" imgW="4560203" imgH="306655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735012"/>
                        <a:ext cx="4556125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6" name="Group 9">
            <a:extLst>
              <a:ext uri="{FF2B5EF4-FFF2-40B4-BE49-F238E27FC236}">
                <a16:creationId xmlns:a16="http://schemas.microsoft.com/office/drawing/2014/main" id="{4831D96C-72FB-442A-AC41-3E8CDDC25C16}"/>
              </a:ext>
            </a:extLst>
          </p:cNvPr>
          <p:cNvGrpSpPr>
            <a:grpSpLocks/>
          </p:cNvGrpSpPr>
          <p:nvPr/>
        </p:nvGrpSpPr>
        <p:grpSpPr bwMode="auto">
          <a:xfrm>
            <a:off x="233363" y="2809080"/>
            <a:ext cx="3273425" cy="3357562"/>
            <a:chOff x="190650" y="3342735"/>
            <a:chExt cx="3271884" cy="3358063"/>
          </a:xfrm>
        </p:grpSpPr>
        <p:cxnSp>
          <p:nvCxnSpPr>
            <p:cNvPr id="9" name="Elbow Connector 8">
              <a:extLst>
                <a:ext uri="{FF2B5EF4-FFF2-40B4-BE49-F238E27FC236}">
                  <a16:creationId xmlns:a16="http://schemas.microsoft.com/office/drawing/2014/main" id="{808E8D5A-9C32-43F3-B71B-1A23E806AAC3}"/>
                </a:ext>
              </a:extLst>
            </p:cNvPr>
            <p:cNvCxnSpPr/>
            <p:nvPr/>
          </p:nvCxnSpPr>
          <p:spPr>
            <a:xfrm rot="5400000" flipH="1" flipV="1">
              <a:off x="1783438" y="3524895"/>
              <a:ext cx="1367042" cy="117419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06D89E-4D2E-4899-97F8-773E53E8F732}"/>
                </a:ext>
              </a:extLst>
            </p:cNvPr>
            <p:cNvSpPr/>
            <p:nvPr/>
          </p:nvSpPr>
          <p:spPr>
            <a:xfrm>
              <a:off x="2996935" y="3342735"/>
              <a:ext cx="112659" cy="1127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57" name="TextBox 17">
              <a:extLst>
                <a:ext uri="{FF2B5EF4-FFF2-40B4-BE49-F238E27FC236}">
                  <a16:creationId xmlns:a16="http://schemas.microsoft.com/office/drawing/2014/main" id="{AD9EF948-B24B-4E51-B363-E92A3E56FE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650" y="4938129"/>
              <a:ext cx="3271884" cy="1762669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1600" b="1" dirty="0">
                  <a:latin typeface="Calibri" panose="020F0502020204030204" pitchFamily="34" charset="0"/>
                </a:rPr>
                <a:t>زيار</a:t>
              </a:r>
              <a:r>
                <a:rPr lang="ar-SA" altLang="en-US" sz="1600" b="1" dirty="0">
                  <a:latin typeface="Calibri" panose="020F0502020204030204" pitchFamily="34" charset="0"/>
                </a:rPr>
                <a:t>ات</a:t>
              </a:r>
              <a:r>
                <a:rPr lang="ar-OM" altLang="en-US" sz="1600" b="1" dirty="0">
                  <a:latin typeface="Calibri" panose="020F0502020204030204" pitchFamily="34" charset="0"/>
                </a:rPr>
                <a:t> دورية للمدارس لتقديم الدعم والتوجيه والوقوف على مدى جاهزية المدرسة واستعدادها</a:t>
              </a:r>
              <a:r>
                <a:rPr lang="ar-SA" altLang="en-US" sz="1600" b="1" dirty="0">
                  <a:latin typeface="Calibri" panose="020F0502020204030204" pitchFamily="34" charset="0"/>
                </a:rPr>
                <a:t>.</a:t>
              </a:r>
              <a:endParaRPr lang="en-US" altLang="en-US" sz="1600" b="1" dirty="0">
                <a:latin typeface="Calibri" panose="020F0502020204030204" pitchFamily="34" charset="0"/>
              </a:endParaRPr>
            </a:p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1600" b="1" dirty="0">
                  <a:latin typeface="Calibri" panose="020F0502020204030204" pitchFamily="34" charset="0"/>
                </a:rPr>
                <a:t> </a:t>
              </a:r>
              <a:r>
                <a:rPr lang="ar-SA" altLang="en-US" sz="1600" b="1" dirty="0">
                  <a:latin typeface="Calibri" panose="020F0502020204030204" pitchFamily="34" charset="0"/>
                </a:rPr>
                <a:t>زيارة </a:t>
              </a:r>
              <a:r>
                <a:rPr lang="ar-OM" altLang="en-US" sz="1600" b="1" dirty="0">
                  <a:latin typeface="Calibri" panose="020F0502020204030204" pitchFamily="34" charset="0"/>
                </a:rPr>
                <a:t>المدارس والوقوف على إجراءات المدرسة والمعلمين في الاستعداد للدراسة (زيارة أسبوعية).</a:t>
              </a:r>
              <a:endParaRPr lang="en-US" altLang="en-US" sz="16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1447" name="Group 10">
            <a:extLst>
              <a:ext uri="{FF2B5EF4-FFF2-40B4-BE49-F238E27FC236}">
                <a16:creationId xmlns:a16="http://schemas.microsoft.com/office/drawing/2014/main" id="{8A2CD2B8-ABA4-4502-B903-CDD74B30E6CA}"/>
              </a:ext>
            </a:extLst>
          </p:cNvPr>
          <p:cNvGrpSpPr>
            <a:grpSpLocks/>
          </p:cNvGrpSpPr>
          <p:nvPr/>
        </p:nvGrpSpPr>
        <p:grpSpPr bwMode="auto">
          <a:xfrm>
            <a:off x="5637213" y="2195398"/>
            <a:ext cx="2703512" cy="2698864"/>
            <a:chOff x="5753277" y="2815332"/>
            <a:chExt cx="2704085" cy="270017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6845D5-903B-4BEF-ADA3-CA6F81C7EB8E}"/>
                </a:ext>
              </a:extLst>
            </p:cNvPr>
            <p:cNvSpPr/>
            <p:nvPr/>
          </p:nvSpPr>
          <p:spPr>
            <a:xfrm>
              <a:off x="6034324" y="3372928"/>
              <a:ext cx="112737" cy="1127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04F106-8DE7-479D-BEF6-5CF06636B029}"/>
                </a:ext>
              </a:extLst>
            </p:cNvPr>
            <p:cNvSpPr txBox="1"/>
            <p:nvPr/>
          </p:nvSpPr>
          <p:spPr>
            <a:xfrm>
              <a:off x="5753277" y="5208966"/>
              <a:ext cx="2704085" cy="3065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Low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endParaRPr lang="en-US" sz="1400" dirty="0">
                <a:latin typeface="+mn-lt"/>
                <a:cs typeface="+mn-cs"/>
              </a:endParaRPr>
            </a:p>
          </p:txBody>
        </p:sp>
        <p:sp>
          <p:nvSpPr>
            <p:cNvPr id="61453" name="TextBox 20">
              <a:extLst>
                <a:ext uri="{FF2B5EF4-FFF2-40B4-BE49-F238E27FC236}">
                  <a16:creationId xmlns:a16="http://schemas.microsoft.com/office/drawing/2014/main" id="{0E3DAB07-B25E-4CEB-B23C-A0452FF63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1623" y="3171644"/>
              <a:ext cx="16721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1600" b="1" dirty="0">
                  <a:solidFill>
                    <a:schemeClr val="accent1"/>
                  </a:solidFill>
                </a:rPr>
                <a:t>على مستوى المدرسة </a:t>
              </a:r>
              <a:endParaRPr lang="en-US" altLang="en-US" sz="16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84307ECD-EE14-4B21-9206-D1233D0BACC1}"/>
                </a:ext>
              </a:extLst>
            </p:cNvPr>
            <p:cNvCxnSpPr/>
            <p:nvPr/>
          </p:nvCxnSpPr>
          <p:spPr>
            <a:xfrm rot="16200000" flipH="1">
              <a:off x="5771221" y="3044186"/>
              <a:ext cx="1510443" cy="105273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6">
            <a:extLst>
              <a:ext uri="{FF2B5EF4-FFF2-40B4-BE49-F238E27FC236}">
                <a16:creationId xmlns:a16="http://schemas.microsoft.com/office/drawing/2014/main" id="{20C908D3-17E9-4865-9A2E-E7E655674824}"/>
              </a:ext>
            </a:extLst>
          </p:cNvPr>
          <p:cNvSpPr txBox="1"/>
          <p:nvPr/>
        </p:nvSpPr>
        <p:spPr bwMode="auto">
          <a:xfrm>
            <a:off x="1281906" y="3089275"/>
            <a:ext cx="16716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على مستوى المديرية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1449" name="مربع نص 6">
            <a:extLst>
              <a:ext uri="{FF2B5EF4-FFF2-40B4-BE49-F238E27FC236}">
                <a16:creationId xmlns:a16="http://schemas.microsoft.com/office/drawing/2014/main" id="{92CE8B84-2BF3-4C5B-BCFA-8B3A888C1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0" name="مربع نص 22">
            <a:extLst>
              <a:ext uri="{FF2B5EF4-FFF2-40B4-BE49-F238E27FC236}">
                <a16:creationId xmlns:a16="http://schemas.microsoft.com/office/drawing/2014/main" id="{97336805-6201-4E31-A443-DE4669151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30440"/>
            <a:ext cx="4572000" cy="192764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Low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ar-OM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يتابع مدير المدرسة ما يتم إنجازه من خطة المدرسة </a:t>
            </a:r>
            <a:endParaRPr lang="ar-SA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Low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ar-SA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التعاون مع المشرف ومعلني المباحث .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Low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ar-OM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التأكيد على الطلبة بضرورة التعامل مع الاختبار بجدية عالية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34CD-4DC0-4927-A479-87E39A6F4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/>
              <a:t>المجال الرابع: المساءلة للتحفيز والتعزيز</a:t>
            </a:r>
            <a:endParaRPr lang="en-US" dirty="0"/>
          </a:p>
        </p:txBody>
      </p:sp>
      <p:sp>
        <p:nvSpPr>
          <p:cNvPr id="62467" name="Slide Number Placeholder 2">
            <a:extLst>
              <a:ext uri="{FF2B5EF4-FFF2-40B4-BE49-F238E27FC236}">
                <a16:creationId xmlns:a16="http://schemas.microsoft.com/office/drawing/2014/main" id="{EAC3A55E-1AB2-4758-8F93-927320C8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F4B09A-824C-4F0E-933F-0D4935C8A388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2468" name="Chart 3">
            <a:extLst>
              <a:ext uri="{FF2B5EF4-FFF2-40B4-BE49-F238E27FC236}">
                <a16:creationId xmlns:a16="http://schemas.microsoft.com/office/drawing/2014/main" id="{6B9BAFE2-9873-4BFA-ABE8-5F963D2DF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66238"/>
              </p:ext>
            </p:extLst>
          </p:nvPr>
        </p:nvGraphicFramePr>
        <p:xfrm>
          <a:off x="2233613" y="555239"/>
          <a:ext cx="4556125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r:id="rId3" imgW="4560203" imgH="3066554" progId="Excel.Chart.8">
                  <p:embed/>
                </p:oleObj>
              </mc:Choice>
              <mc:Fallback>
                <p:oleObj r:id="rId3" imgW="4560203" imgH="306655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55239"/>
                        <a:ext cx="4556125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0" name="Group 9">
            <a:extLst>
              <a:ext uri="{FF2B5EF4-FFF2-40B4-BE49-F238E27FC236}">
                <a16:creationId xmlns:a16="http://schemas.microsoft.com/office/drawing/2014/main" id="{03BF4B4D-E45C-48D9-8F06-F3ADE2031DAD}"/>
              </a:ext>
            </a:extLst>
          </p:cNvPr>
          <p:cNvGrpSpPr>
            <a:grpSpLocks/>
          </p:cNvGrpSpPr>
          <p:nvPr/>
        </p:nvGrpSpPr>
        <p:grpSpPr bwMode="auto">
          <a:xfrm>
            <a:off x="501083" y="2269198"/>
            <a:ext cx="2744788" cy="3393861"/>
            <a:chOff x="365660" y="3342735"/>
            <a:chExt cx="2744170" cy="3395188"/>
          </a:xfrm>
        </p:grpSpPr>
        <p:cxnSp>
          <p:nvCxnSpPr>
            <p:cNvPr id="9" name="Elbow Connector 8">
              <a:extLst>
                <a:ext uri="{FF2B5EF4-FFF2-40B4-BE49-F238E27FC236}">
                  <a16:creationId xmlns:a16="http://schemas.microsoft.com/office/drawing/2014/main" id="{36794478-A22A-4D3F-B9B6-374B5FC565C4}"/>
                </a:ext>
              </a:extLst>
            </p:cNvPr>
            <p:cNvCxnSpPr/>
            <p:nvPr/>
          </p:nvCxnSpPr>
          <p:spPr>
            <a:xfrm rot="5400000" flipH="1" flipV="1">
              <a:off x="1783351" y="3524937"/>
              <a:ext cx="1367372" cy="117448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E1D5CEA-7512-485E-97AF-CCD30BEAC629}"/>
                </a:ext>
              </a:extLst>
            </p:cNvPr>
            <p:cNvSpPr/>
            <p:nvPr/>
          </p:nvSpPr>
          <p:spPr>
            <a:xfrm>
              <a:off x="2997142" y="3342735"/>
              <a:ext cx="112688" cy="1127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480" name="TextBox 17">
              <a:extLst>
                <a:ext uri="{FF2B5EF4-FFF2-40B4-BE49-F238E27FC236}">
                  <a16:creationId xmlns:a16="http://schemas.microsoft.com/office/drawing/2014/main" id="{6FF2A8CF-FD85-4C87-AA23-B30EA9F62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660" y="4881625"/>
              <a:ext cx="2744170" cy="1856298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1800" b="1" dirty="0">
                  <a:latin typeface="Calibri" panose="020F0502020204030204" pitchFamily="34" charset="0"/>
                </a:rPr>
                <a:t>مساءلة </a:t>
              </a:r>
              <a:r>
                <a:rPr lang="ar-SA" altLang="en-US" sz="1800" b="1" dirty="0">
                  <a:latin typeface="Calibri" panose="020F0502020204030204" pitchFamily="34" charset="0"/>
                </a:rPr>
                <a:t>مدراء عامين التربية والتعليم ول</a:t>
              </a:r>
              <a:r>
                <a:rPr lang="ar-OM" altLang="en-US" sz="1800" b="1" dirty="0">
                  <a:latin typeface="Calibri" panose="020F0502020204030204" pitchFamily="34" charset="0"/>
                </a:rPr>
                <a:t>أقسام </a:t>
              </a:r>
              <a:r>
                <a:rPr lang="ar-SA" altLang="en-US" sz="1800" b="1" dirty="0">
                  <a:latin typeface="Calibri" panose="020F0502020204030204" pitchFamily="34" charset="0"/>
                </a:rPr>
                <a:t>المعنية </a:t>
              </a:r>
              <a:r>
                <a:rPr lang="ar-OM" altLang="en-US" sz="1800" b="1" dirty="0">
                  <a:latin typeface="Calibri" panose="020F0502020204030204" pitchFamily="34" charset="0"/>
                </a:rPr>
                <a:t>ومديري المدارس والمعلمين في حال وجود خلل في تنفيذ الخطط المرسومة ومتابعتها او قصور في نتائج الطلبة.</a:t>
              </a:r>
              <a:endParaRPr lang="en-US" altLang="en-US" sz="18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2471" name="Group 10">
            <a:extLst>
              <a:ext uri="{FF2B5EF4-FFF2-40B4-BE49-F238E27FC236}">
                <a16:creationId xmlns:a16="http://schemas.microsoft.com/office/drawing/2014/main" id="{DC2E859F-D741-4FFF-96BA-443A59CD57F5}"/>
              </a:ext>
            </a:extLst>
          </p:cNvPr>
          <p:cNvGrpSpPr>
            <a:grpSpLocks/>
          </p:cNvGrpSpPr>
          <p:nvPr/>
        </p:nvGrpSpPr>
        <p:grpSpPr bwMode="auto">
          <a:xfrm>
            <a:off x="5660956" y="1919287"/>
            <a:ext cx="2703512" cy="4170410"/>
            <a:chOff x="5777025" y="2539159"/>
            <a:chExt cx="2704085" cy="417207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1FFB392-AB3E-4FFA-A2E8-9F4E52B8642D}"/>
                </a:ext>
              </a:extLst>
            </p:cNvPr>
            <p:cNvSpPr/>
            <p:nvPr/>
          </p:nvSpPr>
          <p:spPr>
            <a:xfrm>
              <a:off x="6034324" y="3372928"/>
              <a:ext cx="112737" cy="1127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475" name="TextBox 19">
              <a:extLst>
                <a:ext uri="{FF2B5EF4-FFF2-40B4-BE49-F238E27FC236}">
                  <a16:creationId xmlns:a16="http://schemas.microsoft.com/office/drawing/2014/main" id="{6125C0A8-75E9-4396-8515-27153923F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025" y="4264393"/>
              <a:ext cx="2704085" cy="2446836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justLow" rtl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ar-OM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مساءلة </a:t>
              </a:r>
              <a:r>
                <a:rPr lang="ar-SA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مديري المدارس </a:t>
              </a:r>
              <a:r>
                <a:rPr lang="ar-OM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المعلمين في حال وجود خلل في تنفيذ الخطط المرسومة ومتابعتها او قصور في نتائج الطلبة.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476" name="TextBox 20">
              <a:extLst>
                <a:ext uri="{FF2B5EF4-FFF2-40B4-BE49-F238E27FC236}">
                  <a16:creationId xmlns:a16="http://schemas.microsoft.com/office/drawing/2014/main" id="{D3A15CC7-38FD-4643-A588-2A88EAA59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3003" y="2929143"/>
              <a:ext cx="16721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1600" b="1" dirty="0">
                  <a:solidFill>
                    <a:schemeClr val="accent1"/>
                  </a:solidFill>
                </a:rPr>
                <a:t>على مستوى المدرسة </a:t>
              </a:r>
              <a:endParaRPr lang="en-US" altLang="en-US" sz="16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D8A118B4-7F26-4331-A3A1-3EC834B59E7F}"/>
                </a:ext>
              </a:extLst>
            </p:cNvPr>
            <p:cNvCxnSpPr/>
            <p:nvPr/>
          </p:nvCxnSpPr>
          <p:spPr>
            <a:xfrm rot="16200000" flipH="1">
              <a:off x="5785461" y="2767948"/>
              <a:ext cx="1510314" cy="105273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6">
            <a:extLst>
              <a:ext uri="{FF2B5EF4-FFF2-40B4-BE49-F238E27FC236}">
                <a16:creationId xmlns:a16="http://schemas.microsoft.com/office/drawing/2014/main" id="{8241C898-621A-4013-ACB5-966F5993B514}"/>
              </a:ext>
            </a:extLst>
          </p:cNvPr>
          <p:cNvSpPr txBox="1"/>
          <p:nvPr/>
        </p:nvSpPr>
        <p:spPr bwMode="auto">
          <a:xfrm>
            <a:off x="1433400" y="2564739"/>
            <a:ext cx="16716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على مستوى المديرية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2473" name="مربع نص 6">
            <a:extLst>
              <a:ext uri="{FF2B5EF4-FFF2-40B4-BE49-F238E27FC236}">
                <a16:creationId xmlns:a16="http://schemas.microsoft.com/office/drawing/2014/main" id="{A53587DE-B50E-49EE-91B1-039E23F8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9">
            <a:extLst>
              <a:ext uri="{FF2B5EF4-FFF2-40B4-BE49-F238E27FC236}">
                <a16:creationId xmlns:a16="http://schemas.microsoft.com/office/drawing/2014/main" id="{6C0F6E87-2CCB-48CE-B0C6-A12609F86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6440488"/>
            <a:ext cx="1708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Requirement writing</a:t>
            </a:r>
          </a:p>
        </p:txBody>
      </p:sp>
      <p:sp>
        <p:nvSpPr>
          <p:cNvPr id="46083" name="Slide Number Placeholder 2">
            <a:extLst>
              <a:ext uri="{FF2B5EF4-FFF2-40B4-BE49-F238E27FC236}">
                <a16:creationId xmlns:a16="http://schemas.microsoft.com/office/drawing/2014/main" id="{34D5DD97-9510-4F44-AC0F-2B13D0D9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496050"/>
            <a:ext cx="381000" cy="25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16DAEA-7D72-45D0-8AA0-BAF54171540B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6084" name="مربع نص 4">
            <a:extLst>
              <a:ext uri="{FF2B5EF4-FFF2-40B4-BE49-F238E27FC236}">
                <a16:creationId xmlns:a16="http://schemas.microsoft.com/office/drawing/2014/main" id="{8DFF662A-EEDB-4DD9-A30B-6830CF832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9" name="Picture 89">
            <a:extLst>
              <a:ext uri="{FF2B5EF4-FFF2-40B4-BE49-F238E27FC236}">
                <a16:creationId xmlns:a16="http://schemas.microsoft.com/office/drawing/2014/main" id="{E918F766-C408-44CC-923F-A051CE963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417" y="1371600"/>
            <a:ext cx="7965165" cy="4536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976F2B-9F9E-4FEF-9A46-465973CA70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2888" y="192088"/>
            <a:ext cx="8680450" cy="723900"/>
          </a:xfrm>
        </p:spPr>
        <p:txBody>
          <a:bodyPr/>
          <a:lstStyle/>
          <a:p>
            <a:pPr>
              <a:defRPr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نقاش واقتراحات </a:t>
            </a:r>
          </a:p>
        </p:txBody>
      </p:sp>
      <p:sp>
        <p:nvSpPr>
          <p:cNvPr id="11" name="Isosceles Triangle 33">
            <a:extLst>
              <a:ext uri="{FF2B5EF4-FFF2-40B4-BE49-F238E27FC236}">
                <a16:creationId xmlns:a16="http://schemas.microsoft.com/office/drawing/2014/main" id="{44233C0D-00EB-4D90-AABB-56B1F7856C85}"/>
              </a:ext>
            </a:extLst>
          </p:cNvPr>
          <p:cNvSpPr>
            <a:spLocks/>
          </p:cNvSpPr>
          <p:nvPr/>
        </p:nvSpPr>
        <p:spPr>
          <a:xfrm rot="10800000">
            <a:off x="5043488" y="2957513"/>
            <a:ext cx="303212" cy="303212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/>
          </a:p>
        </p:txBody>
      </p:sp>
      <p:sp>
        <p:nvSpPr>
          <p:cNvPr id="12" name="Round Same Side Corner Rectangle 24">
            <a:extLst>
              <a:ext uri="{FF2B5EF4-FFF2-40B4-BE49-F238E27FC236}">
                <a16:creationId xmlns:a16="http://schemas.microsoft.com/office/drawing/2014/main" id="{268F6CF8-3E94-4893-BD27-EC0F838B7BEC}"/>
              </a:ext>
            </a:extLst>
          </p:cNvPr>
          <p:cNvSpPr>
            <a:spLocks noChangeAspect="1"/>
          </p:cNvSpPr>
          <p:nvPr/>
        </p:nvSpPr>
        <p:spPr>
          <a:xfrm rot="16200000">
            <a:off x="5547518" y="4768057"/>
            <a:ext cx="303213" cy="285750"/>
          </a:xfrm>
          <a:custGeom>
            <a:avLst/>
            <a:gdLst/>
            <a:ahLst/>
            <a:cxnLst/>
            <a:rect l="l" t="t" r="r" b="b"/>
            <a:pathLst>
              <a:path w="4021059" h="3784144">
                <a:moveTo>
                  <a:pt x="1438082" y="3038644"/>
                </a:moveTo>
                <a:cubicBezTo>
                  <a:pt x="1438082" y="2940622"/>
                  <a:pt x="1358620" y="2861160"/>
                  <a:pt x="1260598" y="2861160"/>
                </a:cubicBezTo>
                <a:cubicBezTo>
                  <a:pt x="1162576" y="2861160"/>
                  <a:pt x="1083114" y="2940622"/>
                  <a:pt x="1083114" y="3038644"/>
                </a:cubicBezTo>
                <a:cubicBezTo>
                  <a:pt x="1083114" y="3136666"/>
                  <a:pt x="1162576" y="3216128"/>
                  <a:pt x="1260598" y="3216128"/>
                </a:cubicBezTo>
                <a:cubicBezTo>
                  <a:pt x="1358620" y="3216128"/>
                  <a:pt x="1438082" y="3136666"/>
                  <a:pt x="1438082" y="3038644"/>
                </a:cubicBezTo>
                <a:close/>
                <a:moveTo>
                  <a:pt x="1685789" y="2848634"/>
                </a:moveTo>
                <a:lnTo>
                  <a:pt x="1685789" y="3784144"/>
                </a:lnTo>
                <a:lnTo>
                  <a:pt x="835406" y="3784144"/>
                </a:lnTo>
                <a:lnTo>
                  <a:pt x="835406" y="2848634"/>
                </a:lnTo>
                <a:cubicBezTo>
                  <a:pt x="835406" y="2715464"/>
                  <a:pt x="943362" y="2607508"/>
                  <a:pt x="1076532" y="2607508"/>
                </a:cubicBezTo>
                <a:lnTo>
                  <a:pt x="1444663" y="2607508"/>
                </a:lnTo>
                <a:cubicBezTo>
                  <a:pt x="1577833" y="2607508"/>
                  <a:pt x="1685789" y="2715464"/>
                  <a:pt x="1685789" y="2848634"/>
                </a:cubicBezTo>
                <a:close/>
                <a:moveTo>
                  <a:pt x="2681691" y="1560784"/>
                </a:moveTo>
                <a:lnTo>
                  <a:pt x="2520278" y="1399371"/>
                </a:lnTo>
                <a:lnTo>
                  <a:pt x="2520278" y="1722197"/>
                </a:lnTo>
                <a:close/>
                <a:moveTo>
                  <a:pt x="2690551" y="2062563"/>
                </a:moveTo>
                <a:lnTo>
                  <a:pt x="2571773" y="2172028"/>
                </a:lnTo>
                <a:lnTo>
                  <a:pt x="2571565" y="2170767"/>
                </a:lnTo>
                <a:cubicBezTo>
                  <a:pt x="2565295" y="2133316"/>
                  <a:pt x="2579835" y="2102890"/>
                  <a:pt x="2605809" y="2080762"/>
                </a:cubicBezTo>
                <a:lnTo>
                  <a:pt x="2605085" y="2080039"/>
                </a:lnTo>
                <a:cubicBezTo>
                  <a:pt x="2629312" y="2061231"/>
                  <a:pt x="2660801" y="2054760"/>
                  <a:pt x="2690551" y="2062563"/>
                </a:cubicBezTo>
                <a:close/>
                <a:moveTo>
                  <a:pt x="2805318" y="271915"/>
                </a:moveTo>
                <a:cubicBezTo>
                  <a:pt x="2805318" y="213510"/>
                  <a:pt x="2757972" y="166164"/>
                  <a:pt x="2699567" y="166165"/>
                </a:cubicBezTo>
                <a:lnTo>
                  <a:pt x="2605985" y="166164"/>
                </a:lnTo>
                <a:cubicBezTo>
                  <a:pt x="2569718" y="166164"/>
                  <a:pt x="2537715" y="184420"/>
                  <a:pt x="2520278" y="213348"/>
                </a:cubicBezTo>
                <a:lnTo>
                  <a:pt x="2520278" y="1144667"/>
                </a:lnTo>
                <a:lnTo>
                  <a:pt x="2805318" y="1429706"/>
                </a:lnTo>
                <a:close/>
                <a:moveTo>
                  <a:pt x="2914414" y="2183230"/>
                </a:moveTo>
                <a:cubicBezTo>
                  <a:pt x="2916138" y="2161337"/>
                  <a:pt x="2914974" y="2139034"/>
                  <a:pt x="2910723" y="2116871"/>
                </a:cubicBezTo>
                <a:cubicBezTo>
                  <a:pt x="2904917" y="2086596"/>
                  <a:pt x="2893664" y="2058206"/>
                  <a:pt x="2877586" y="2033043"/>
                </a:cubicBezTo>
                <a:lnTo>
                  <a:pt x="2910320" y="2002876"/>
                </a:lnTo>
                <a:lnTo>
                  <a:pt x="2839132" y="1925632"/>
                </a:lnTo>
                <a:lnTo>
                  <a:pt x="2804911" y="1957169"/>
                </a:lnTo>
                <a:cubicBezTo>
                  <a:pt x="2786423" y="1944693"/>
                  <a:pt x="2766308" y="1928861"/>
                  <a:pt x="2744536" y="1921686"/>
                </a:cubicBezTo>
                <a:cubicBezTo>
                  <a:pt x="2663685" y="1894525"/>
                  <a:pt x="2593444" y="1900720"/>
                  <a:pt x="2520278" y="1962365"/>
                </a:cubicBezTo>
                <a:lnTo>
                  <a:pt x="2520278" y="2377609"/>
                </a:lnTo>
                <a:lnTo>
                  <a:pt x="2534679" y="2403844"/>
                </a:lnTo>
                <a:cubicBezTo>
                  <a:pt x="2535520" y="2412330"/>
                  <a:pt x="2535725" y="2419536"/>
                  <a:pt x="2535211" y="2425889"/>
                </a:cubicBezTo>
                <a:cubicBezTo>
                  <a:pt x="2534104" y="2439525"/>
                  <a:pt x="2529673" y="2449229"/>
                  <a:pt x="2520278" y="2458554"/>
                </a:cubicBezTo>
                <a:lnTo>
                  <a:pt x="2520278" y="2643589"/>
                </a:lnTo>
                <a:cubicBezTo>
                  <a:pt x="2555319" y="2634093"/>
                  <a:pt x="2587477" y="2615579"/>
                  <a:pt x="2615369" y="2590681"/>
                </a:cubicBezTo>
                <a:lnTo>
                  <a:pt x="2615836" y="2591152"/>
                </a:lnTo>
                <a:cubicBezTo>
                  <a:pt x="2616723" y="2590269"/>
                  <a:pt x="2617603" y="2589375"/>
                  <a:pt x="2618311" y="2588315"/>
                </a:cubicBezTo>
                <a:lnTo>
                  <a:pt x="2619475" y="2587378"/>
                </a:lnTo>
                <a:lnTo>
                  <a:pt x="2619297" y="2587184"/>
                </a:lnTo>
                <a:cubicBezTo>
                  <a:pt x="2669117" y="2535196"/>
                  <a:pt x="2699996" y="2462122"/>
                  <a:pt x="2687110" y="2392597"/>
                </a:cubicBezTo>
                <a:cubicBezTo>
                  <a:pt x="2678683" y="2347127"/>
                  <a:pt x="2659987" y="2307337"/>
                  <a:pt x="2625854" y="2265038"/>
                </a:cubicBezTo>
                <a:lnTo>
                  <a:pt x="2766406" y="2135507"/>
                </a:lnTo>
                <a:lnTo>
                  <a:pt x="2769253" y="2144002"/>
                </a:lnTo>
                <a:cubicBezTo>
                  <a:pt x="2776409" y="2181310"/>
                  <a:pt x="2762789" y="2219567"/>
                  <a:pt x="2733668" y="2243962"/>
                </a:cubicBezTo>
                <a:lnTo>
                  <a:pt x="2826169" y="2354385"/>
                </a:lnTo>
                <a:cubicBezTo>
                  <a:pt x="2878065" y="2310913"/>
                  <a:pt x="2909241" y="2248912"/>
                  <a:pt x="2914414" y="2183230"/>
                </a:cubicBezTo>
                <a:close/>
                <a:moveTo>
                  <a:pt x="3235338" y="2774350"/>
                </a:moveTo>
                <a:cubicBezTo>
                  <a:pt x="3235338" y="2877325"/>
                  <a:pt x="3151861" y="2960802"/>
                  <a:pt x="3048886" y="2960802"/>
                </a:cubicBezTo>
                <a:cubicBezTo>
                  <a:pt x="2945911" y="2960803"/>
                  <a:pt x="2862434" y="2877325"/>
                  <a:pt x="2862434" y="2774350"/>
                </a:cubicBezTo>
                <a:cubicBezTo>
                  <a:pt x="2862434" y="2671376"/>
                  <a:pt x="2945911" y="2587898"/>
                  <a:pt x="3048886" y="2587898"/>
                </a:cubicBezTo>
                <a:cubicBezTo>
                  <a:pt x="3151861" y="2587898"/>
                  <a:pt x="3235338" y="2671376"/>
                  <a:pt x="3235338" y="2774350"/>
                </a:cubicBezTo>
                <a:close/>
                <a:moveTo>
                  <a:pt x="3606651" y="2485745"/>
                </a:moveTo>
                <a:lnTo>
                  <a:pt x="3292699" y="2171793"/>
                </a:lnTo>
                <a:lnTo>
                  <a:pt x="2520278" y="2944214"/>
                </a:lnTo>
                <a:lnTo>
                  <a:pt x="2520278" y="3010525"/>
                </a:lnTo>
                <a:lnTo>
                  <a:pt x="2808865" y="3299112"/>
                </a:lnTo>
                <a:cubicBezTo>
                  <a:pt x="2860660" y="3255244"/>
                  <a:pt x="2927822" y="3229604"/>
                  <a:pt x="3000972" y="3229604"/>
                </a:cubicBezTo>
                <a:cubicBezTo>
                  <a:pt x="3062536" y="3229604"/>
                  <a:pt x="3119856" y="3247765"/>
                  <a:pt x="3167617" y="3279410"/>
                </a:cubicBezTo>
                <a:lnTo>
                  <a:pt x="3587562" y="2859467"/>
                </a:lnTo>
                <a:cubicBezTo>
                  <a:pt x="3545449" y="2800746"/>
                  <a:pt x="3525068" y="2726637"/>
                  <a:pt x="3534396" y="2649265"/>
                </a:cubicBezTo>
                <a:cubicBezTo>
                  <a:pt x="3541975" y="2586391"/>
                  <a:pt x="3568098" y="2530271"/>
                  <a:pt x="3606651" y="2485745"/>
                </a:cubicBezTo>
                <a:close/>
                <a:moveTo>
                  <a:pt x="4021059" y="2645448"/>
                </a:moveTo>
                <a:lnTo>
                  <a:pt x="2951795" y="3714712"/>
                </a:lnTo>
                <a:lnTo>
                  <a:pt x="2509320" y="3272237"/>
                </a:lnTo>
                <a:cubicBezTo>
                  <a:pt x="2467852" y="3459824"/>
                  <a:pt x="2300387" y="3599829"/>
                  <a:pt x="2100223" y="3599828"/>
                </a:cubicBezTo>
                <a:lnTo>
                  <a:pt x="1854311" y="3599828"/>
                </a:lnTo>
                <a:lnTo>
                  <a:pt x="1854311" y="2814686"/>
                </a:lnTo>
                <a:cubicBezTo>
                  <a:pt x="1854311" y="2634262"/>
                  <a:pt x="1708049" y="2488000"/>
                  <a:pt x="1527625" y="2488000"/>
                </a:cubicBezTo>
                <a:lnTo>
                  <a:pt x="1028869" y="2488000"/>
                </a:lnTo>
                <a:cubicBezTo>
                  <a:pt x="848445" y="2488000"/>
                  <a:pt x="702182" y="2634263"/>
                  <a:pt x="702182" y="2814687"/>
                </a:cubicBezTo>
                <a:lnTo>
                  <a:pt x="702182" y="3599827"/>
                </a:lnTo>
                <a:lnTo>
                  <a:pt x="420055" y="3599828"/>
                </a:lnTo>
                <a:cubicBezTo>
                  <a:pt x="188065" y="3599829"/>
                  <a:pt x="-1" y="3411763"/>
                  <a:pt x="0" y="3179773"/>
                </a:cubicBezTo>
                <a:lnTo>
                  <a:pt x="0" y="0"/>
                </a:lnTo>
                <a:lnTo>
                  <a:pt x="2520277" y="0"/>
                </a:lnTo>
                <a:lnTo>
                  <a:pt x="2520278" y="1"/>
                </a:lnTo>
                <a:lnTo>
                  <a:pt x="2669855" y="1"/>
                </a:lnTo>
                <a:cubicBezTo>
                  <a:pt x="2828680" y="1"/>
                  <a:pt x="2957434" y="128755"/>
                  <a:pt x="2957434" y="287580"/>
                </a:cubicBezTo>
                <a:lnTo>
                  <a:pt x="2957433" y="1512336"/>
                </a:lnTo>
                <a:cubicBezTo>
                  <a:pt x="2957434" y="1533672"/>
                  <a:pt x="2955111" y="1554464"/>
                  <a:pt x="2949906" y="1574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/>
          </a:p>
        </p:txBody>
      </p:sp>
      <p:sp>
        <p:nvSpPr>
          <p:cNvPr id="13" name="Isosceles Triangle 22">
            <a:extLst>
              <a:ext uri="{FF2B5EF4-FFF2-40B4-BE49-F238E27FC236}">
                <a16:creationId xmlns:a16="http://schemas.microsoft.com/office/drawing/2014/main" id="{BFD36257-0B76-49D9-9778-131AF8F41BAB}"/>
              </a:ext>
            </a:extLst>
          </p:cNvPr>
          <p:cNvSpPr>
            <a:spLocks noChangeAspect="1"/>
          </p:cNvSpPr>
          <p:nvPr/>
        </p:nvSpPr>
        <p:spPr>
          <a:xfrm rot="19800000">
            <a:off x="3349625" y="4781550"/>
            <a:ext cx="349250" cy="34925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06B4C50-ACC7-43CA-BA03-A58504E68548}"/>
              </a:ext>
            </a:extLst>
          </p:cNvPr>
          <p:cNvSpPr>
            <a:spLocks noChangeAspect="1"/>
          </p:cNvSpPr>
          <p:nvPr/>
        </p:nvSpPr>
        <p:spPr>
          <a:xfrm>
            <a:off x="5695950" y="3762375"/>
            <a:ext cx="292100" cy="29210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781AAF4E-6196-4637-BEDD-BEFFE044D0EA}"/>
              </a:ext>
            </a:extLst>
          </p:cNvPr>
          <p:cNvSpPr>
            <a:spLocks noChangeAspect="1"/>
          </p:cNvSpPr>
          <p:nvPr/>
        </p:nvSpPr>
        <p:spPr>
          <a:xfrm>
            <a:off x="3246438" y="3779838"/>
            <a:ext cx="285750" cy="220662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00">
            <a:extLst>
              <a:ext uri="{FF2B5EF4-FFF2-40B4-BE49-F238E27FC236}">
                <a16:creationId xmlns:a16="http://schemas.microsoft.com/office/drawing/2014/main" id="{4DE8915D-138C-40B5-96FB-0356C0DB1161}"/>
              </a:ext>
            </a:extLst>
          </p:cNvPr>
          <p:cNvSpPr>
            <a:spLocks noChangeAspect="1"/>
          </p:cNvSpPr>
          <p:nvPr/>
        </p:nvSpPr>
        <p:spPr>
          <a:xfrm rot="8580000">
            <a:off x="3871913" y="2949575"/>
            <a:ext cx="265112" cy="263525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ko-KR" altLang="en-US" sz="2026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617" name="صورة 9">
            <a:extLst>
              <a:ext uri="{FF2B5EF4-FFF2-40B4-BE49-F238E27FC236}">
                <a16:creationId xmlns:a16="http://schemas.microsoft.com/office/drawing/2014/main" id="{EADE6365-B84B-4C5D-AAEF-3D3B69AC3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2246313"/>
            <a:ext cx="51800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>
            <a:extLst>
              <a:ext uri="{FF2B5EF4-FFF2-40B4-BE49-F238E27FC236}">
                <a16:creationId xmlns:a16="http://schemas.microsoft.com/office/drawing/2014/main" id="{580F7738-C2A5-4FA7-B877-4E48995F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B32B8-C501-4397-85A2-0B692CB0DD1E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69636" name="مربع نص 2">
            <a:extLst>
              <a:ext uri="{FF2B5EF4-FFF2-40B4-BE49-F238E27FC236}">
                <a16:creationId xmlns:a16="http://schemas.microsoft.com/office/drawing/2014/main" id="{0017006F-4247-4192-9EB1-75F97740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93675"/>
            <a:ext cx="955675" cy="477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ar-SA" altLang="ar-SA" sz="180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3ADF8C3C-1C86-4B81-8E21-430EAB2B9B7D}"/>
              </a:ext>
            </a:extLst>
          </p:cNvPr>
          <p:cNvSpPr/>
          <p:nvPr/>
        </p:nvSpPr>
        <p:spPr>
          <a:xfrm>
            <a:off x="1611313" y="1909763"/>
            <a:ext cx="5635625" cy="92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نشكر لكم حسن استماعكم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4A7615-F468-4AF6-A36C-796451A7F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5" y="3411356"/>
            <a:ext cx="6256111" cy="24291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9">
            <a:extLst>
              <a:ext uri="{FF2B5EF4-FFF2-40B4-BE49-F238E27FC236}">
                <a16:creationId xmlns:a16="http://schemas.microsoft.com/office/drawing/2014/main" id="{6C0F6E87-2CCB-48CE-B0C6-A12609F86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6440488"/>
            <a:ext cx="1708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Requirement writing</a:t>
            </a:r>
          </a:p>
        </p:txBody>
      </p:sp>
      <p:sp>
        <p:nvSpPr>
          <p:cNvPr id="46083" name="Slide Number Placeholder 2">
            <a:extLst>
              <a:ext uri="{FF2B5EF4-FFF2-40B4-BE49-F238E27FC236}">
                <a16:creationId xmlns:a16="http://schemas.microsoft.com/office/drawing/2014/main" id="{34D5DD97-9510-4F44-AC0F-2B13D0D9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496050"/>
            <a:ext cx="381000" cy="25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16DAEA-7D72-45D0-8AA0-BAF54171540B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6084" name="مربع نص 4">
            <a:extLst>
              <a:ext uri="{FF2B5EF4-FFF2-40B4-BE49-F238E27FC236}">
                <a16:creationId xmlns:a16="http://schemas.microsoft.com/office/drawing/2014/main" id="{8DFF662A-EEDB-4DD9-A30B-6830CF832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62F352-BE5E-41DD-BD90-9A9B0E46F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09" y="1771242"/>
            <a:ext cx="7026315" cy="272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8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56528-8CE3-49C1-9809-45C03AFA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88" y="117475"/>
            <a:ext cx="6477000" cy="812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2000" dirty="0"/>
              <a:t>مكونات العرض</a:t>
            </a:r>
            <a:endParaRPr lang="en-US" sz="2000" dirty="0"/>
          </a:p>
        </p:txBody>
      </p:sp>
      <p:grpSp>
        <p:nvGrpSpPr>
          <p:cNvPr id="44035" name="Group 5">
            <a:extLst>
              <a:ext uri="{FF2B5EF4-FFF2-40B4-BE49-F238E27FC236}">
                <a16:creationId xmlns:a16="http://schemas.microsoft.com/office/drawing/2014/main" id="{24ECE969-7C1A-4E4C-9CDD-1E05A2CFEBF7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173301"/>
            <a:ext cx="4284663" cy="619125"/>
            <a:chOff x="0" y="1066800"/>
            <a:chExt cx="4283940" cy="61840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50623934-A3F4-4AD5-8791-6C6C27C75B2A}"/>
                </a:ext>
              </a:extLst>
            </p:cNvPr>
            <p:cNvSpPr/>
            <p:nvPr/>
          </p:nvSpPr>
          <p:spPr>
            <a:xfrm rot="152857">
              <a:off x="14286" y="1174624"/>
              <a:ext cx="4269654" cy="510580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819F3EF-9ECA-4209-952B-2B19895BF1E8}"/>
                </a:ext>
              </a:extLst>
            </p:cNvPr>
            <p:cNvSpPr/>
            <p:nvPr/>
          </p:nvSpPr>
          <p:spPr>
            <a:xfrm>
              <a:off x="0" y="1066800"/>
              <a:ext cx="4266480" cy="5327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36" name="Group 14">
            <a:extLst>
              <a:ext uri="{FF2B5EF4-FFF2-40B4-BE49-F238E27FC236}">
                <a16:creationId xmlns:a16="http://schemas.microsoft.com/office/drawing/2014/main" id="{456353A2-6641-400D-AB57-B1584E0A824B}"/>
              </a:ext>
            </a:extLst>
          </p:cNvPr>
          <p:cNvGrpSpPr>
            <a:grpSpLocks/>
          </p:cNvGrpSpPr>
          <p:nvPr/>
        </p:nvGrpSpPr>
        <p:grpSpPr bwMode="auto">
          <a:xfrm>
            <a:off x="32236" y="1669018"/>
            <a:ext cx="4278312" cy="604837"/>
            <a:chOff x="4865247" y="1943100"/>
            <a:chExt cx="4278753" cy="60506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Rectangle 32">
              <a:extLst>
                <a:ext uri="{FF2B5EF4-FFF2-40B4-BE49-F238E27FC236}">
                  <a16:creationId xmlns:a16="http://schemas.microsoft.com/office/drawing/2014/main" id="{AC6D7734-0ACA-470F-A3D1-77B70F39B82D}"/>
                </a:ext>
              </a:extLst>
            </p:cNvPr>
            <p:cNvSpPr/>
            <p:nvPr/>
          </p:nvSpPr>
          <p:spPr>
            <a:xfrm rot="152857">
              <a:off x="4865247" y="2038386"/>
              <a:ext cx="4269227" cy="509782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99CD60-B63B-42EE-8CFD-C526AB657DE9}"/>
                </a:ext>
              </a:extLst>
            </p:cNvPr>
            <p:cNvSpPr/>
            <p:nvPr/>
          </p:nvSpPr>
          <p:spPr>
            <a:xfrm>
              <a:off x="4876360" y="1943100"/>
              <a:ext cx="4267640" cy="5336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37" name="Group 6">
            <a:extLst>
              <a:ext uri="{FF2B5EF4-FFF2-40B4-BE49-F238E27FC236}">
                <a16:creationId xmlns:a16="http://schemas.microsoft.com/office/drawing/2014/main" id="{BAE49158-8378-432E-86D4-FAA4E844C55B}"/>
              </a:ext>
            </a:extLst>
          </p:cNvPr>
          <p:cNvGrpSpPr>
            <a:grpSpLocks/>
          </p:cNvGrpSpPr>
          <p:nvPr/>
        </p:nvGrpSpPr>
        <p:grpSpPr bwMode="auto">
          <a:xfrm>
            <a:off x="4748732" y="2400517"/>
            <a:ext cx="4284662" cy="604838"/>
            <a:chOff x="0" y="2819400"/>
            <a:chExt cx="4283940" cy="605069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A3E0C669-085D-42A3-AE75-A20BD5282790}"/>
                </a:ext>
              </a:extLst>
            </p:cNvPr>
            <p:cNvSpPr/>
            <p:nvPr/>
          </p:nvSpPr>
          <p:spPr>
            <a:xfrm rot="152857">
              <a:off x="14285" y="2914686"/>
              <a:ext cx="4269655" cy="509783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E79C50-EE6D-4B61-B871-C37D76B7DD49}"/>
                </a:ext>
              </a:extLst>
            </p:cNvPr>
            <p:cNvSpPr/>
            <p:nvPr/>
          </p:nvSpPr>
          <p:spPr>
            <a:xfrm>
              <a:off x="0" y="2819400"/>
              <a:ext cx="4266481" cy="5336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38" name="Group 15">
            <a:extLst>
              <a:ext uri="{FF2B5EF4-FFF2-40B4-BE49-F238E27FC236}">
                <a16:creationId xmlns:a16="http://schemas.microsoft.com/office/drawing/2014/main" id="{FF33CEF7-7A51-42C2-A3D8-65D25E9EFFF7}"/>
              </a:ext>
            </a:extLst>
          </p:cNvPr>
          <p:cNvGrpSpPr>
            <a:grpSpLocks/>
          </p:cNvGrpSpPr>
          <p:nvPr/>
        </p:nvGrpSpPr>
        <p:grpSpPr bwMode="auto">
          <a:xfrm>
            <a:off x="147496" y="5114925"/>
            <a:ext cx="4278313" cy="628646"/>
            <a:chOff x="4865247" y="3695703"/>
            <a:chExt cx="4278753" cy="62851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54D5BB09-235F-4BBE-BB2D-C1EBF043541C}"/>
                </a:ext>
              </a:extLst>
            </p:cNvPr>
            <p:cNvSpPr/>
            <p:nvPr/>
          </p:nvSpPr>
          <p:spPr>
            <a:xfrm rot="152857">
              <a:off x="4865247" y="3813151"/>
              <a:ext cx="4269227" cy="511070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95A3CC-DC19-429C-B591-C60B8E3D174D}"/>
                </a:ext>
              </a:extLst>
            </p:cNvPr>
            <p:cNvSpPr/>
            <p:nvPr/>
          </p:nvSpPr>
          <p:spPr>
            <a:xfrm>
              <a:off x="4876361" y="3695703"/>
              <a:ext cx="4267639" cy="533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400" b="1" dirty="0">
                  <a:solidFill>
                    <a:schemeClr val="tx1"/>
                  </a:solidFill>
                </a:rPr>
                <a:t>نقاش واقتراحات </a:t>
              </a:r>
              <a:endParaRPr lang="en-US" sz="2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4039" name="Group 7">
            <a:extLst>
              <a:ext uri="{FF2B5EF4-FFF2-40B4-BE49-F238E27FC236}">
                <a16:creationId xmlns:a16="http://schemas.microsoft.com/office/drawing/2014/main" id="{EC41D1E6-EB89-497C-AEE2-841A7100D95B}"/>
              </a:ext>
            </a:extLst>
          </p:cNvPr>
          <p:cNvGrpSpPr>
            <a:grpSpLocks/>
          </p:cNvGrpSpPr>
          <p:nvPr/>
        </p:nvGrpSpPr>
        <p:grpSpPr bwMode="auto">
          <a:xfrm>
            <a:off x="4739481" y="3749046"/>
            <a:ext cx="4284662" cy="631825"/>
            <a:chOff x="0" y="4572000"/>
            <a:chExt cx="4283940" cy="63108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90C020A3-B124-4CBB-B755-8012AAD343E4}"/>
                </a:ext>
              </a:extLst>
            </p:cNvPr>
            <p:cNvSpPr/>
            <p:nvPr/>
          </p:nvSpPr>
          <p:spPr>
            <a:xfrm rot="152857">
              <a:off x="14285" y="4692509"/>
              <a:ext cx="4269655" cy="510577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9125501-4F5A-4E2F-B5E1-650FD6348123}"/>
                </a:ext>
              </a:extLst>
            </p:cNvPr>
            <p:cNvSpPr/>
            <p:nvPr/>
          </p:nvSpPr>
          <p:spPr>
            <a:xfrm>
              <a:off x="0" y="4572000"/>
              <a:ext cx="4266481" cy="532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7113" name="TextBox 32">
            <a:extLst>
              <a:ext uri="{FF2B5EF4-FFF2-40B4-BE49-F238E27FC236}">
                <a16:creationId xmlns:a16="http://schemas.microsoft.com/office/drawing/2014/main" id="{7C611C57-AA39-4556-B5DD-5A4064C02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1208088"/>
            <a:ext cx="210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2400" b="1"/>
              <a:t>حول دراسة</a:t>
            </a:r>
            <a:r>
              <a:rPr lang="en-US" altLang="en-US" sz="2400" b="1"/>
              <a:t> PISA</a:t>
            </a:r>
            <a:r>
              <a:rPr lang="en-US" altLang="en-US" sz="1600">
                <a:solidFill>
                  <a:schemeClr val="bg1"/>
                </a:solidFill>
              </a:rPr>
              <a:t> </a:t>
            </a:r>
            <a:r>
              <a:rPr lang="ar-SA" altLang="en-US" sz="1600">
                <a:solidFill>
                  <a:schemeClr val="bg1"/>
                </a:solidFill>
              </a:rPr>
              <a:t> </a:t>
            </a: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47114" name="TextBox 34">
            <a:extLst>
              <a:ext uri="{FF2B5EF4-FFF2-40B4-BE49-F238E27FC236}">
                <a16:creationId xmlns:a16="http://schemas.microsoft.com/office/drawing/2014/main" id="{2E3EB2A2-852F-4BD2-ADA4-29818CB9A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1763713"/>
            <a:ext cx="351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2400" b="1"/>
              <a:t>جدوى المشاركة في دراسة </a:t>
            </a:r>
            <a:r>
              <a:rPr lang="en-US" altLang="en-US" sz="2400" b="1"/>
              <a:t>PISA</a:t>
            </a:r>
          </a:p>
        </p:txBody>
      </p:sp>
      <p:sp>
        <p:nvSpPr>
          <p:cNvPr id="47115" name="TextBox 35">
            <a:extLst>
              <a:ext uri="{FF2B5EF4-FFF2-40B4-BE49-F238E27FC236}">
                <a16:creationId xmlns:a16="http://schemas.microsoft.com/office/drawing/2014/main" id="{EE65ABB1-9ADF-4A9A-AAD8-705016520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2436813"/>
            <a:ext cx="3663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2400" b="1"/>
              <a:t>استحقاقات المشاركة في</a:t>
            </a:r>
            <a:r>
              <a:rPr lang="en-US" altLang="en-US" sz="2400" b="1"/>
              <a:t>     PISA </a:t>
            </a:r>
            <a:r>
              <a:rPr lang="ar-SA" altLang="en-US" sz="1400">
                <a:solidFill>
                  <a:schemeClr val="bg1"/>
                </a:solidFill>
              </a:rPr>
              <a:t> 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47116" name="TextBox 36">
            <a:extLst>
              <a:ext uri="{FF2B5EF4-FFF2-40B4-BE49-F238E27FC236}">
                <a16:creationId xmlns:a16="http://schemas.microsoft.com/office/drawing/2014/main" id="{B525A43E-CC07-4C09-BCC8-A57807FD3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14775"/>
            <a:ext cx="3013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2400" b="1"/>
              <a:t>إجراءات تنفيذ دراسة </a:t>
            </a:r>
            <a:r>
              <a:rPr lang="en-US" altLang="en-US" sz="2400" b="1"/>
              <a:t>PISA </a:t>
            </a:r>
          </a:p>
        </p:txBody>
      </p:sp>
      <p:sp>
        <p:nvSpPr>
          <p:cNvPr id="47117" name="TextBox 39">
            <a:extLst>
              <a:ext uri="{FF2B5EF4-FFF2-40B4-BE49-F238E27FC236}">
                <a16:creationId xmlns:a16="http://schemas.microsoft.com/office/drawing/2014/main" id="{346B4489-5723-46D4-ADCA-F77BDE92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6440488"/>
            <a:ext cx="1708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Requirement writing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6871CB-3EB2-4E0F-996E-AA02A5A60473}"/>
              </a:ext>
            </a:extLst>
          </p:cNvPr>
          <p:cNvCxnSpPr>
            <a:cxnSpLocks/>
          </p:cNvCxnSpPr>
          <p:nvPr/>
        </p:nvCxnSpPr>
        <p:spPr>
          <a:xfrm>
            <a:off x="4572000" y="704850"/>
            <a:ext cx="0" cy="5260521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2F5E8C39-D3E7-4678-B563-9124EEDAE616}"/>
              </a:ext>
            </a:extLst>
          </p:cNvPr>
          <p:cNvSpPr/>
          <p:nvPr/>
        </p:nvSpPr>
        <p:spPr>
          <a:xfrm>
            <a:off x="4457700" y="1222375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FC8E460-FFD3-4FD8-996E-01E144D6FE36}"/>
              </a:ext>
            </a:extLst>
          </p:cNvPr>
          <p:cNvSpPr/>
          <p:nvPr/>
        </p:nvSpPr>
        <p:spPr>
          <a:xfrm>
            <a:off x="4457700" y="2101850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4F1AF56-49CB-43F9-B686-936F6DCC14BD}"/>
              </a:ext>
            </a:extLst>
          </p:cNvPr>
          <p:cNvSpPr/>
          <p:nvPr/>
        </p:nvSpPr>
        <p:spPr>
          <a:xfrm>
            <a:off x="4457700" y="2981325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D94FE1D-644F-4403-8F05-70F3B9BF717A}"/>
              </a:ext>
            </a:extLst>
          </p:cNvPr>
          <p:cNvSpPr/>
          <p:nvPr/>
        </p:nvSpPr>
        <p:spPr>
          <a:xfrm>
            <a:off x="4457700" y="3859213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E360DFE-FF71-49BA-B80A-F7D999C96BBA}"/>
              </a:ext>
            </a:extLst>
          </p:cNvPr>
          <p:cNvSpPr/>
          <p:nvPr/>
        </p:nvSpPr>
        <p:spPr>
          <a:xfrm>
            <a:off x="4457700" y="4738688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A33A4B5-B62D-4352-A322-42684499DFE4}"/>
              </a:ext>
            </a:extLst>
          </p:cNvPr>
          <p:cNvSpPr/>
          <p:nvPr/>
        </p:nvSpPr>
        <p:spPr>
          <a:xfrm>
            <a:off x="4457700" y="5616575"/>
            <a:ext cx="228600" cy="2286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126" name="Slide Number Placeholder 2">
            <a:extLst>
              <a:ext uri="{FF2B5EF4-FFF2-40B4-BE49-F238E27FC236}">
                <a16:creationId xmlns:a16="http://schemas.microsoft.com/office/drawing/2014/main" id="{0E07F651-5C26-40C6-B1AA-2CE20A42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496050"/>
            <a:ext cx="381000" cy="25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2DE947-FE6D-4E76-AD0B-BCE225A79F0C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7127" name="مربع نص 4">
            <a:extLst>
              <a:ext uri="{FF2B5EF4-FFF2-40B4-BE49-F238E27FC236}">
                <a16:creationId xmlns:a16="http://schemas.microsoft.com/office/drawing/2014/main" id="{80D05592-8457-496F-9C27-9681F62F4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7" name="Group 16">
            <a:extLst>
              <a:ext uri="{FF2B5EF4-FFF2-40B4-BE49-F238E27FC236}">
                <a16:creationId xmlns:a16="http://schemas.microsoft.com/office/drawing/2014/main" id="{84BA4A38-2FA3-4D7C-8DC1-EB5A17ACC506}"/>
              </a:ext>
            </a:extLst>
          </p:cNvPr>
          <p:cNvGrpSpPr>
            <a:grpSpLocks/>
          </p:cNvGrpSpPr>
          <p:nvPr/>
        </p:nvGrpSpPr>
        <p:grpSpPr bwMode="auto">
          <a:xfrm>
            <a:off x="27473" y="4060891"/>
            <a:ext cx="4278312" cy="604837"/>
            <a:chOff x="4865247" y="5448300"/>
            <a:chExt cx="4278753" cy="60507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8" name="Rectangle 32">
              <a:extLst>
                <a:ext uri="{FF2B5EF4-FFF2-40B4-BE49-F238E27FC236}">
                  <a16:creationId xmlns:a16="http://schemas.microsoft.com/office/drawing/2014/main" id="{C9BA5896-0EE4-484E-A4BF-C7FF5D5E708D}"/>
                </a:ext>
              </a:extLst>
            </p:cNvPr>
            <p:cNvSpPr/>
            <p:nvPr/>
          </p:nvSpPr>
          <p:spPr>
            <a:xfrm rot="152857">
              <a:off x="4865247" y="5543587"/>
              <a:ext cx="4269227" cy="509783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Rectangle 12">
              <a:extLst>
                <a:ext uri="{FF2B5EF4-FFF2-40B4-BE49-F238E27FC236}">
                  <a16:creationId xmlns:a16="http://schemas.microsoft.com/office/drawing/2014/main" id="{61775E4F-72F7-44AC-9E17-57A22D34433A}"/>
                </a:ext>
              </a:extLst>
            </p:cNvPr>
            <p:cNvSpPr/>
            <p:nvPr/>
          </p:nvSpPr>
          <p:spPr>
            <a:xfrm>
              <a:off x="4876360" y="5448300"/>
              <a:ext cx="4267640" cy="5336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7130" name="TextBox 37">
            <a:extLst>
              <a:ext uri="{FF2B5EF4-FFF2-40B4-BE49-F238E27FC236}">
                <a16:creationId xmlns:a16="http://schemas.microsoft.com/office/drawing/2014/main" id="{7080EE70-9AAD-424C-83C9-BBC4BA362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4135438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2400" b="1"/>
              <a:t>عيّنة الدراسة </a:t>
            </a:r>
          </a:p>
        </p:txBody>
      </p:sp>
      <p:grpSp>
        <p:nvGrpSpPr>
          <p:cNvPr id="44" name="Group 15">
            <a:extLst>
              <a:ext uri="{FF2B5EF4-FFF2-40B4-BE49-F238E27FC236}">
                <a16:creationId xmlns:a16="http://schemas.microsoft.com/office/drawing/2014/main" id="{1B4781B6-F571-4968-9FDD-A828AC94E306}"/>
              </a:ext>
            </a:extLst>
          </p:cNvPr>
          <p:cNvGrpSpPr>
            <a:grpSpLocks/>
          </p:cNvGrpSpPr>
          <p:nvPr/>
        </p:nvGrpSpPr>
        <p:grpSpPr bwMode="auto">
          <a:xfrm>
            <a:off x="162806" y="2981325"/>
            <a:ext cx="4278313" cy="628646"/>
            <a:chOff x="4865247" y="3695703"/>
            <a:chExt cx="4278753" cy="628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72019B81-0323-4A87-9DC8-C41F95B89B0F}"/>
                </a:ext>
              </a:extLst>
            </p:cNvPr>
            <p:cNvSpPr/>
            <p:nvPr/>
          </p:nvSpPr>
          <p:spPr>
            <a:xfrm rot="152857">
              <a:off x="4865247" y="3813151"/>
              <a:ext cx="4269227" cy="511070"/>
            </a:xfrm>
            <a:custGeom>
              <a:avLst/>
              <a:gdLst>
                <a:gd name="connsiteX0" fmla="*/ 0 w 4265152"/>
                <a:gd name="connsiteY0" fmla="*/ 0 h 486186"/>
                <a:gd name="connsiteX1" fmla="*/ 4265152 w 4265152"/>
                <a:gd name="connsiteY1" fmla="*/ 0 h 486186"/>
                <a:gd name="connsiteX2" fmla="*/ 4265152 w 4265152"/>
                <a:gd name="connsiteY2" fmla="*/ 486186 h 486186"/>
                <a:gd name="connsiteX3" fmla="*/ 0 w 4265152"/>
                <a:gd name="connsiteY3" fmla="*/ 486186 h 486186"/>
                <a:gd name="connsiteX4" fmla="*/ 0 w 4265152"/>
                <a:gd name="connsiteY4" fmla="*/ 0 h 486186"/>
                <a:gd name="connsiteX0" fmla="*/ 0 w 4269520"/>
                <a:gd name="connsiteY0" fmla="*/ 0 h 486186"/>
                <a:gd name="connsiteX1" fmla="*/ 4265152 w 4269520"/>
                <a:gd name="connsiteY1" fmla="*/ 0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486186"/>
                <a:gd name="connsiteX1" fmla="*/ 4214403 w 4269520"/>
                <a:gd name="connsiteY1" fmla="*/ 2258 h 486186"/>
                <a:gd name="connsiteX2" fmla="*/ 4269520 w 4269520"/>
                <a:gd name="connsiteY2" fmla="*/ 441498 h 486186"/>
                <a:gd name="connsiteX3" fmla="*/ 0 w 4269520"/>
                <a:gd name="connsiteY3" fmla="*/ 486186 h 486186"/>
                <a:gd name="connsiteX4" fmla="*/ 0 w 4269520"/>
                <a:gd name="connsiteY4" fmla="*/ 0 h 486186"/>
                <a:gd name="connsiteX0" fmla="*/ 0 w 4269520"/>
                <a:gd name="connsiteY0" fmla="*/ 0 h 510432"/>
                <a:gd name="connsiteX1" fmla="*/ 4214403 w 4269520"/>
                <a:gd name="connsiteY1" fmla="*/ 2258 h 510432"/>
                <a:gd name="connsiteX2" fmla="*/ 4269520 w 4269520"/>
                <a:gd name="connsiteY2" fmla="*/ 441498 h 510432"/>
                <a:gd name="connsiteX3" fmla="*/ 26504 w 4269520"/>
                <a:gd name="connsiteY3" fmla="*/ 510432 h 510432"/>
                <a:gd name="connsiteX4" fmla="*/ 0 w 4269520"/>
                <a:gd name="connsiteY4" fmla="*/ 0 h 51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9520" h="510432">
                  <a:moveTo>
                    <a:pt x="0" y="0"/>
                  </a:moveTo>
                  <a:lnTo>
                    <a:pt x="4214403" y="2258"/>
                  </a:lnTo>
                  <a:lnTo>
                    <a:pt x="4269520" y="441498"/>
                  </a:lnTo>
                  <a:lnTo>
                    <a:pt x="26504" y="510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Rectangle 10">
              <a:extLst>
                <a:ext uri="{FF2B5EF4-FFF2-40B4-BE49-F238E27FC236}">
                  <a16:creationId xmlns:a16="http://schemas.microsoft.com/office/drawing/2014/main" id="{82E61FB2-ED95-444B-91CF-68273FFEAE70}"/>
                </a:ext>
              </a:extLst>
            </p:cNvPr>
            <p:cNvSpPr/>
            <p:nvPr/>
          </p:nvSpPr>
          <p:spPr>
            <a:xfrm>
              <a:off x="4876361" y="3695703"/>
              <a:ext cx="4267639" cy="533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400" b="1" dirty="0">
                  <a:solidFill>
                    <a:schemeClr val="tx1"/>
                  </a:solidFill>
                </a:rPr>
                <a:t>الإطار الزمني لدراسة </a:t>
              </a:r>
              <a:r>
                <a:rPr lang="en-US" sz="2400" b="1" dirty="0">
                  <a:solidFill>
                    <a:schemeClr val="tx1"/>
                  </a:solidFill>
                  <a:cs typeface="Arial" panose="020B0604020202020204" pitchFamily="34" charset="0"/>
                </a:rPr>
                <a:t>PISA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8">
            <a:extLst>
              <a:ext uri="{FF2B5EF4-FFF2-40B4-BE49-F238E27FC236}">
                <a16:creationId xmlns:a16="http://schemas.microsoft.com/office/drawing/2014/main" id="{C758489A-D991-4713-AF29-6EA915F7A5FE}"/>
              </a:ext>
            </a:extLst>
          </p:cNvPr>
          <p:cNvGrpSpPr>
            <a:grpSpLocks/>
          </p:cNvGrpSpPr>
          <p:nvPr/>
        </p:nvGrpSpPr>
        <p:grpSpPr bwMode="auto">
          <a:xfrm>
            <a:off x="125413" y="2441575"/>
            <a:ext cx="4027487" cy="3214688"/>
            <a:chOff x="481157" y="2167303"/>
            <a:chExt cx="4949776" cy="3951413"/>
          </a:xfrm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A153CEF2-6510-49F9-9F95-53DAA7E0B7F1}"/>
                </a:ext>
              </a:extLst>
            </p:cNvPr>
            <p:cNvSpPr/>
            <p:nvPr/>
          </p:nvSpPr>
          <p:spPr>
            <a:xfrm>
              <a:off x="1903461" y="2721476"/>
              <a:ext cx="3527472" cy="2462559"/>
            </a:xfrm>
            <a:custGeom>
              <a:avLst/>
              <a:gdLst>
                <a:gd name="connsiteX0" fmla="*/ 0 w 4637314"/>
                <a:gd name="connsiteY0" fmla="*/ 468086 h 2906486"/>
                <a:gd name="connsiteX1" fmla="*/ 65314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141514 w 4637314"/>
                <a:gd name="connsiteY4" fmla="*/ 304800 h 2906486"/>
                <a:gd name="connsiteX5" fmla="*/ 0 w 4637314"/>
                <a:gd name="connsiteY5" fmla="*/ 468086 h 2906486"/>
                <a:gd name="connsiteX0" fmla="*/ 0 w 4637314"/>
                <a:gd name="connsiteY0" fmla="*/ 468086 h 2906486"/>
                <a:gd name="connsiteX1" fmla="*/ 65314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0 w 4637314"/>
                <a:gd name="connsiteY4" fmla="*/ 468086 h 2906486"/>
                <a:gd name="connsiteX0" fmla="*/ 0 w 4637314"/>
                <a:gd name="connsiteY0" fmla="*/ 468086 h 2906486"/>
                <a:gd name="connsiteX1" fmla="*/ 13507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0 w 4637314"/>
                <a:gd name="connsiteY4" fmla="*/ 468086 h 2906486"/>
                <a:gd name="connsiteX0" fmla="*/ 13023 w 4650337"/>
                <a:gd name="connsiteY0" fmla="*/ 468086 h 2915120"/>
                <a:gd name="connsiteX1" fmla="*/ 626 w 4650337"/>
                <a:gd name="connsiteY1" fmla="*/ 2915120 h 2915120"/>
                <a:gd name="connsiteX2" fmla="*/ 4650337 w 4650337"/>
                <a:gd name="connsiteY2" fmla="*/ 2862943 h 2915120"/>
                <a:gd name="connsiteX3" fmla="*/ 742366 w 4650337"/>
                <a:gd name="connsiteY3" fmla="*/ 0 h 2915120"/>
                <a:gd name="connsiteX4" fmla="*/ 13023 w 4650337"/>
                <a:gd name="connsiteY4" fmla="*/ 468086 h 2915120"/>
                <a:gd name="connsiteX0" fmla="*/ 13023 w 4417204"/>
                <a:gd name="connsiteY0" fmla="*/ 468086 h 2915120"/>
                <a:gd name="connsiteX1" fmla="*/ 626 w 4417204"/>
                <a:gd name="connsiteY1" fmla="*/ 2915120 h 2915120"/>
                <a:gd name="connsiteX2" fmla="*/ 4417204 w 4417204"/>
                <a:gd name="connsiteY2" fmla="*/ 2871577 h 2915120"/>
                <a:gd name="connsiteX3" fmla="*/ 742366 w 4417204"/>
                <a:gd name="connsiteY3" fmla="*/ 0 h 2915120"/>
                <a:gd name="connsiteX4" fmla="*/ 13023 w 4417204"/>
                <a:gd name="connsiteY4" fmla="*/ 468086 h 2915120"/>
                <a:gd name="connsiteX0" fmla="*/ 13023 w 4175437"/>
                <a:gd name="connsiteY0" fmla="*/ 468086 h 2915120"/>
                <a:gd name="connsiteX1" fmla="*/ 626 w 4175437"/>
                <a:gd name="connsiteY1" fmla="*/ 2915120 h 2915120"/>
                <a:gd name="connsiteX2" fmla="*/ 4175437 w 4175437"/>
                <a:gd name="connsiteY2" fmla="*/ 2897481 h 2915120"/>
                <a:gd name="connsiteX3" fmla="*/ 742366 w 4175437"/>
                <a:gd name="connsiteY3" fmla="*/ 0 h 2915120"/>
                <a:gd name="connsiteX4" fmla="*/ 13023 w 4175437"/>
                <a:gd name="connsiteY4" fmla="*/ 468086 h 2915120"/>
                <a:gd name="connsiteX0" fmla="*/ 13023 w 4175437"/>
                <a:gd name="connsiteY0" fmla="*/ 468086 h 2915120"/>
                <a:gd name="connsiteX1" fmla="*/ 626 w 4175437"/>
                <a:gd name="connsiteY1" fmla="*/ 2915120 h 2915120"/>
                <a:gd name="connsiteX2" fmla="*/ 4175437 w 4175437"/>
                <a:gd name="connsiteY2" fmla="*/ 2897481 h 2915120"/>
                <a:gd name="connsiteX3" fmla="*/ 742366 w 4175437"/>
                <a:gd name="connsiteY3" fmla="*/ 0 h 2915120"/>
                <a:gd name="connsiteX4" fmla="*/ 13023 w 4175437"/>
                <a:gd name="connsiteY4" fmla="*/ 468086 h 2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5437" h="2915120">
                  <a:moveTo>
                    <a:pt x="13023" y="468086"/>
                  </a:moveTo>
                  <a:cubicBezTo>
                    <a:pt x="17525" y="1280886"/>
                    <a:pt x="-3876" y="2102320"/>
                    <a:pt x="626" y="2915120"/>
                  </a:cubicBezTo>
                  <a:lnTo>
                    <a:pt x="4175437" y="2897481"/>
                  </a:lnTo>
                  <a:lnTo>
                    <a:pt x="742366" y="0"/>
                  </a:lnTo>
                  <a:lnTo>
                    <a:pt x="13023" y="468086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20000"/>
                  </a:schemeClr>
                </a:gs>
                <a:gs pos="27000">
                  <a:schemeClr val="bg1">
                    <a:alpha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2026"/>
            </a:p>
          </p:txBody>
        </p:sp>
        <p:grpSp>
          <p:nvGrpSpPr>
            <p:cNvPr id="48143" name="Group 17">
              <a:extLst>
                <a:ext uri="{FF2B5EF4-FFF2-40B4-BE49-F238E27FC236}">
                  <a16:creationId xmlns:a16="http://schemas.microsoft.com/office/drawing/2014/main" id="{A4B0704A-9111-4A0F-B7C1-6AC04A791005}"/>
                </a:ext>
              </a:extLst>
            </p:cNvPr>
            <p:cNvGrpSpPr>
              <a:grpSpLocks/>
            </p:cNvGrpSpPr>
            <p:nvPr/>
          </p:nvGrpSpPr>
          <p:grpSpPr bwMode="auto">
            <a:xfrm rot="2664022">
              <a:off x="1392551" y="2167303"/>
              <a:ext cx="160620" cy="1522482"/>
              <a:chOff x="1039691" y="2468855"/>
              <a:chExt cx="190176" cy="180263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92A8EB9-2F39-403B-96B2-2D64D7C2F6CE}"/>
                  </a:ext>
                </a:extLst>
              </p:cNvPr>
              <p:cNvSpPr/>
              <p:nvPr/>
            </p:nvSpPr>
            <p:spPr>
              <a:xfrm>
                <a:off x="1027480" y="2480770"/>
                <a:ext cx="69301" cy="179747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1DB82AF-3EDF-482C-BEFF-3E584B5F4111}"/>
                  </a:ext>
                </a:extLst>
              </p:cNvPr>
              <p:cNvSpPr/>
              <p:nvPr/>
            </p:nvSpPr>
            <p:spPr>
              <a:xfrm>
                <a:off x="1137376" y="2484723"/>
                <a:ext cx="71612" cy="17951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</p:grpSp>
        <p:grpSp>
          <p:nvGrpSpPr>
            <p:cNvPr id="48144" name="Group 18">
              <a:extLst>
                <a:ext uri="{FF2B5EF4-FFF2-40B4-BE49-F238E27FC236}">
                  <a16:creationId xmlns:a16="http://schemas.microsoft.com/office/drawing/2014/main" id="{479E014F-1416-4AE1-90B6-95494AD715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0015" y="3642996"/>
              <a:ext cx="194605" cy="1727022"/>
              <a:chOff x="1093356" y="2490394"/>
              <a:chExt cx="230413" cy="1802702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D5FA8B4-92B4-4E79-ADBB-46E015425591}"/>
                  </a:ext>
                </a:extLst>
              </p:cNvPr>
              <p:cNvSpPr/>
              <p:nvPr/>
            </p:nvSpPr>
            <p:spPr>
              <a:xfrm>
                <a:off x="1093803" y="2491911"/>
                <a:ext cx="71612" cy="1800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764F73A-3B11-48EF-AF1F-CFADB198AC27}"/>
                  </a:ext>
                </a:extLst>
              </p:cNvPr>
              <p:cNvSpPr/>
              <p:nvPr/>
            </p:nvSpPr>
            <p:spPr>
              <a:xfrm>
                <a:off x="1253196" y="2489873"/>
                <a:ext cx="71610" cy="1800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</p:grpSp>
        <p:grpSp>
          <p:nvGrpSpPr>
            <p:cNvPr id="48145" name="Group 19">
              <a:extLst>
                <a:ext uri="{FF2B5EF4-FFF2-40B4-BE49-F238E27FC236}">
                  <a16:creationId xmlns:a16="http://schemas.microsoft.com/office/drawing/2014/main" id="{11E65437-C35D-4494-A403-FC29A5FB66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7959" y="3322360"/>
              <a:ext cx="399622" cy="399622"/>
              <a:chOff x="3275856" y="4077072"/>
              <a:chExt cx="504056" cy="504056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5EC760A-70A2-4716-99AB-57B36EE0099F}"/>
                  </a:ext>
                </a:extLst>
              </p:cNvPr>
              <p:cNvSpPr/>
              <p:nvPr/>
            </p:nvSpPr>
            <p:spPr>
              <a:xfrm>
                <a:off x="3274630" y="4077225"/>
                <a:ext cx="504484" cy="5045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FC00C87-C7DD-4FCA-BE18-9DF1C8AF8A7C}"/>
                  </a:ext>
                </a:extLst>
              </p:cNvPr>
              <p:cNvSpPr/>
              <p:nvPr/>
            </p:nvSpPr>
            <p:spPr>
              <a:xfrm>
                <a:off x="3375526" y="4178138"/>
                <a:ext cx="302692" cy="3027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026"/>
              </a:p>
            </p:txBody>
          </p:sp>
        </p:grpSp>
        <p:sp>
          <p:nvSpPr>
            <p:cNvPr id="21" name="Rounded Rectangle 14">
              <a:extLst>
                <a:ext uri="{FF2B5EF4-FFF2-40B4-BE49-F238E27FC236}">
                  <a16:creationId xmlns:a16="http://schemas.microsoft.com/office/drawing/2014/main" id="{753F6C08-D491-4DFE-A2D1-3D1AD2AF6A61}"/>
                </a:ext>
              </a:extLst>
            </p:cNvPr>
            <p:cNvSpPr/>
            <p:nvPr/>
          </p:nvSpPr>
          <p:spPr>
            <a:xfrm rot="19957432">
              <a:off x="1659582" y="2206329"/>
              <a:ext cx="856504" cy="811747"/>
            </a:xfrm>
            <a:custGeom>
              <a:avLst/>
              <a:gdLst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917" h="568478">
                  <a:moveTo>
                    <a:pt x="298603" y="2"/>
                  </a:moveTo>
                  <a:cubicBezTo>
                    <a:pt x="324583" y="-145"/>
                    <a:pt x="350602" y="6408"/>
                    <a:pt x="373918" y="19676"/>
                  </a:cubicBezTo>
                  <a:cubicBezTo>
                    <a:pt x="421176" y="46569"/>
                    <a:pt x="449886" y="96804"/>
                    <a:pt x="448829" y="150752"/>
                  </a:cubicBezTo>
                  <a:lnTo>
                    <a:pt x="446328" y="150767"/>
                  </a:lnTo>
                  <a:lnTo>
                    <a:pt x="446328" y="252762"/>
                  </a:lnTo>
                  <a:lnTo>
                    <a:pt x="446478" y="252762"/>
                  </a:lnTo>
                  <a:lnTo>
                    <a:pt x="598917" y="565068"/>
                  </a:lnTo>
                  <a:lnTo>
                    <a:pt x="0" y="568478"/>
                  </a:lnTo>
                  <a:lnTo>
                    <a:pt x="142510" y="252762"/>
                  </a:lnTo>
                  <a:lnTo>
                    <a:pt x="143217" y="252762"/>
                  </a:lnTo>
                  <a:lnTo>
                    <a:pt x="143217" y="134244"/>
                  </a:lnTo>
                  <a:cubicBezTo>
                    <a:pt x="143445" y="138297"/>
                    <a:pt x="164730" y="39613"/>
                    <a:pt x="223520" y="20528"/>
                  </a:cubicBezTo>
                  <a:cubicBezTo>
                    <a:pt x="249418" y="-1846"/>
                    <a:pt x="272623" y="149"/>
                    <a:pt x="298603" y="2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2026"/>
            </a:p>
          </p:txBody>
        </p:sp>
        <p:sp>
          <p:nvSpPr>
            <p:cNvPr id="22" name="Diagonal Stripe 21">
              <a:extLst>
                <a:ext uri="{FF2B5EF4-FFF2-40B4-BE49-F238E27FC236}">
                  <a16:creationId xmlns:a16="http://schemas.microsoft.com/office/drawing/2014/main" id="{382372FB-15D2-45A6-AE0A-3F93F0FA1ED0}"/>
                </a:ext>
              </a:extLst>
            </p:cNvPr>
            <p:cNvSpPr/>
            <p:nvPr/>
          </p:nvSpPr>
          <p:spPr>
            <a:xfrm rot="2700000">
              <a:off x="481093" y="5227028"/>
              <a:ext cx="891751" cy="891623"/>
            </a:xfrm>
            <a:prstGeom prst="diagStri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2026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C32CF3F9-A0BD-429E-9B8C-003A690A34DF}"/>
              </a:ext>
            </a:extLst>
          </p:cNvPr>
          <p:cNvSpPr/>
          <p:nvPr/>
        </p:nvSpPr>
        <p:spPr>
          <a:xfrm>
            <a:off x="71438" y="584200"/>
            <a:ext cx="4152900" cy="10731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4400" b="1" dirty="0">
                <a:solidFill>
                  <a:schemeClr val="tx1"/>
                </a:solidFill>
              </a:rPr>
              <a:t>حول دراسة </a:t>
            </a:r>
            <a:r>
              <a:rPr lang="en-US" sz="4400" b="1" dirty="0">
                <a:solidFill>
                  <a:schemeClr val="tx1"/>
                </a:solidFill>
              </a:rPr>
              <a:t>PISA</a:t>
            </a:r>
            <a:endParaRPr lang="ko-KR" altLang="en-US" sz="4400" b="1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00738C0-0B80-468E-A756-05B3DF0FCD9C}"/>
              </a:ext>
            </a:extLst>
          </p:cNvPr>
          <p:cNvSpPr/>
          <p:nvPr/>
        </p:nvSpPr>
        <p:spPr>
          <a:xfrm>
            <a:off x="8270875" y="3778250"/>
            <a:ext cx="323850" cy="32385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altLang="ko-KR" sz="1200" dirty="0"/>
              <a:t>2</a:t>
            </a:r>
            <a:endParaRPr lang="ko-KR" altLang="en-US" sz="12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505A8A7-20C5-4AA8-B0C4-AFAA483EE7A9}"/>
              </a:ext>
            </a:extLst>
          </p:cNvPr>
          <p:cNvSpPr/>
          <p:nvPr/>
        </p:nvSpPr>
        <p:spPr>
          <a:xfrm>
            <a:off x="8270875" y="2979738"/>
            <a:ext cx="323850" cy="32385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altLang="ko-KR" sz="1200" dirty="0"/>
              <a:t>1</a:t>
            </a:r>
            <a:endParaRPr lang="ko-KR" altLang="en-US" sz="1200" dirty="0"/>
          </a:p>
        </p:txBody>
      </p:sp>
      <p:sp>
        <p:nvSpPr>
          <p:cNvPr id="48134" name="مستطيل 1">
            <a:extLst>
              <a:ext uri="{FF2B5EF4-FFF2-40B4-BE49-F238E27FC236}">
                <a16:creationId xmlns:a16="http://schemas.microsoft.com/office/drawing/2014/main" id="{2998E302-133F-4917-9620-35329F040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13" y="2881313"/>
            <a:ext cx="55705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rtl="1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ar-SA" altLang="en-US" sz="1800" b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بدأت سلسلة دراسات </a:t>
            </a:r>
            <a:r>
              <a:rPr lang="en-US" altLang="en-US" sz="1800" b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(PISA)</a:t>
            </a:r>
            <a:r>
              <a:rPr lang="ar-SA" altLang="en-US" sz="1800" b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في العام 2000 بمشاركة واسعة من أنظمة تربوية في أنحاء المعمورة.</a:t>
            </a:r>
          </a:p>
        </p:txBody>
      </p:sp>
      <p:sp>
        <p:nvSpPr>
          <p:cNvPr id="48135" name="مستطيل 15">
            <a:extLst>
              <a:ext uri="{FF2B5EF4-FFF2-40B4-BE49-F238E27FC236}">
                <a16:creationId xmlns:a16="http://schemas.microsoft.com/office/drawing/2014/main" id="{C77EB899-3CD2-4683-B953-33C06738F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3597275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rtl="1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ar-SA" altLang="en-US" sz="1800" b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تهدف دراسة</a:t>
            </a:r>
            <a:r>
              <a:rPr lang="en-US" altLang="en-US" sz="1800" b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(PISA)</a:t>
            </a:r>
            <a:r>
              <a:rPr lang="ar-SA" altLang="en-US" sz="1800" b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لتقييم المعارف والمهارات والكفايات للطلبة في ثلاثة محاور/ محتويات دراسية هي:</a:t>
            </a:r>
            <a:endParaRPr lang="en-US" altLang="en-US" sz="1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ectangle 2">
            <a:extLst>
              <a:ext uri="{FF2B5EF4-FFF2-40B4-BE49-F238E27FC236}">
                <a16:creationId xmlns:a16="http://schemas.microsoft.com/office/drawing/2014/main" id="{74653E0F-06A0-430D-94EA-2DD4FAF50BB9}"/>
              </a:ext>
            </a:extLst>
          </p:cNvPr>
          <p:cNvSpPr/>
          <p:nvPr/>
        </p:nvSpPr>
        <p:spPr>
          <a:xfrm>
            <a:off x="7569200" y="4392613"/>
            <a:ext cx="1403350" cy="774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0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القرائية </a:t>
            </a:r>
          </a:p>
          <a:p>
            <a:pPr algn="ctr">
              <a:defRPr/>
            </a:pPr>
            <a:r>
              <a:rPr lang="ar-SA" sz="20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باللغة الأم</a:t>
            </a:r>
            <a:endParaRPr lang="ko-KR" altLang="en-US" sz="20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1" name="Rectangle 2">
            <a:extLst>
              <a:ext uri="{FF2B5EF4-FFF2-40B4-BE49-F238E27FC236}">
                <a16:creationId xmlns:a16="http://schemas.microsoft.com/office/drawing/2014/main" id="{AFFD7E7E-D10C-49A3-8FAB-A76CB755954A}"/>
              </a:ext>
            </a:extLst>
          </p:cNvPr>
          <p:cNvSpPr/>
          <p:nvPr/>
        </p:nvSpPr>
        <p:spPr>
          <a:xfrm>
            <a:off x="5810250" y="4425950"/>
            <a:ext cx="1403350" cy="774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العلوم</a:t>
            </a:r>
            <a:endParaRPr lang="ko-KR" altLang="en-US" sz="27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96BB5193-5715-4628-9B7B-EA059BCA8532}"/>
              </a:ext>
            </a:extLst>
          </p:cNvPr>
          <p:cNvSpPr/>
          <p:nvPr/>
        </p:nvSpPr>
        <p:spPr>
          <a:xfrm>
            <a:off x="3865563" y="4425950"/>
            <a:ext cx="1401762" cy="7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الرياضيات</a:t>
            </a:r>
            <a:endParaRPr lang="ko-KR" altLang="en-US" sz="27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5" name="Rectangle 73">
            <a:extLst>
              <a:ext uri="{FF2B5EF4-FFF2-40B4-BE49-F238E27FC236}">
                <a16:creationId xmlns:a16="http://schemas.microsoft.com/office/drawing/2014/main" id="{ED75C9AB-291A-4C76-9CBE-97C622803FEC}"/>
              </a:ext>
            </a:extLst>
          </p:cNvPr>
          <p:cNvSpPr/>
          <p:nvPr/>
        </p:nvSpPr>
        <p:spPr>
          <a:xfrm>
            <a:off x="8270875" y="5637213"/>
            <a:ext cx="323850" cy="32385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altLang="ko-KR" sz="1200" dirty="0"/>
              <a:t>3</a:t>
            </a:r>
            <a:endParaRPr lang="ko-KR" altLang="en-US" sz="1200" dirty="0"/>
          </a:p>
        </p:txBody>
      </p:sp>
      <p:sp>
        <p:nvSpPr>
          <p:cNvPr id="48140" name="مستطيل 29">
            <a:extLst>
              <a:ext uri="{FF2B5EF4-FFF2-40B4-BE49-F238E27FC236}">
                <a16:creationId xmlns:a16="http://schemas.microsoft.com/office/drawing/2014/main" id="{8AA8CA3B-4790-4927-A551-612B5F985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5456238"/>
            <a:ext cx="7445375" cy="7509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rtl="1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سيكون الموضوع البؤري في دراسة عام 2022 هو الرياضيات مع تركيز أقل على المحورين الآخرين. وستشارك فلسطين في مكون التفكير الناقد ايضا</a:t>
            </a: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F4210CD2-35FC-433F-9D9C-FFECE8FA8A9D}"/>
              </a:ext>
            </a:extLst>
          </p:cNvPr>
          <p:cNvSpPr/>
          <p:nvPr/>
        </p:nvSpPr>
        <p:spPr>
          <a:xfrm>
            <a:off x="1104343" y="4392613"/>
            <a:ext cx="2419907" cy="9399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تمت إضافة </a:t>
            </a:r>
          </a:p>
          <a:p>
            <a:pPr algn="ctr">
              <a:defRPr/>
            </a:pPr>
            <a:r>
              <a:rPr lang="ar-SA" sz="16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التفكير الناقد </a:t>
            </a:r>
            <a:r>
              <a:rPr lang="ar-SA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والثقافة المالية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A5B3-B192-45C2-A72C-1A4323C3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حول دراسة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PISA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AFB844-B39A-418B-946C-B58C0182DAFD}"/>
              </a:ext>
            </a:extLst>
          </p:cNvPr>
          <p:cNvSpPr txBox="1"/>
          <p:nvPr/>
        </p:nvSpPr>
        <p:spPr>
          <a:xfrm>
            <a:off x="407988" y="817563"/>
            <a:ext cx="7761287" cy="2963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تستهدف الدراسة الطلبة من الفئات العمرية (15 و 16 سنة).</a:t>
            </a:r>
          </a:p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وفي السياق الفلسطيني ستكون الفئة المستهدفة في الدراسة طلبة الصف العاشر.</a:t>
            </a:r>
          </a:p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ar-SA" b="1" dirty="0"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سيتم تجريب ادوات الدراسة على عينة تجريبية في جناحي الوطن في شهر ابريل 2021 </a:t>
            </a:r>
          </a:p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ستطبق أدوات الدراسة بصورة رسمية (اختبارات التحصيل المحوسبة، واستبيانات المدرسة والطلبة والجاهزية الحاسوبية وكلها أدوات محوسبة) مع نهاية العام الدراسي 2022 على عينات ممثلة من مدارس فلسطين.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 eaLnBrk="1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49156" name="Group 18">
            <a:extLst>
              <a:ext uri="{FF2B5EF4-FFF2-40B4-BE49-F238E27FC236}">
                <a16:creationId xmlns:a16="http://schemas.microsoft.com/office/drawing/2014/main" id="{A5F4F4AA-E798-456A-AB6D-6ECCC397911A}"/>
              </a:ext>
            </a:extLst>
          </p:cNvPr>
          <p:cNvGrpSpPr>
            <a:grpSpLocks/>
          </p:cNvGrpSpPr>
          <p:nvPr/>
        </p:nvGrpSpPr>
        <p:grpSpPr bwMode="auto">
          <a:xfrm>
            <a:off x="0" y="5945188"/>
            <a:ext cx="9144000" cy="228600"/>
            <a:chOff x="0" y="3810000"/>
            <a:chExt cx="6846678" cy="1524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572F302-9923-4CD7-AA59-693BD424C5D7}"/>
                </a:ext>
              </a:extLst>
            </p:cNvPr>
            <p:cNvSpPr/>
            <p:nvPr/>
          </p:nvSpPr>
          <p:spPr>
            <a:xfrm>
              <a:off x="0" y="3810000"/>
              <a:ext cx="1371713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C30D71-72B4-491C-888D-D19996E5CFC8}"/>
                </a:ext>
              </a:extLst>
            </p:cNvPr>
            <p:cNvSpPr/>
            <p:nvPr/>
          </p:nvSpPr>
          <p:spPr>
            <a:xfrm>
              <a:off x="1371713" y="3810000"/>
              <a:ext cx="137171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40949CF-DB1B-44C7-A129-699E556C7067}"/>
                </a:ext>
              </a:extLst>
            </p:cNvPr>
            <p:cNvSpPr/>
            <p:nvPr/>
          </p:nvSpPr>
          <p:spPr>
            <a:xfrm>
              <a:off x="2743426" y="3810000"/>
              <a:ext cx="1371713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968FC-0FAC-4B00-AAF9-61E4755B9E6D}"/>
                </a:ext>
              </a:extLst>
            </p:cNvPr>
            <p:cNvSpPr/>
            <p:nvPr/>
          </p:nvSpPr>
          <p:spPr>
            <a:xfrm flipH="1">
              <a:off x="4115139" y="3810000"/>
              <a:ext cx="1371713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9F521EA-C5F0-410C-966E-D3903D0035D7}"/>
                </a:ext>
              </a:extLst>
            </p:cNvPr>
            <p:cNvSpPr/>
            <p:nvPr/>
          </p:nvSpPr>
          <p:spPr>
            <a:xfrm flipH="1">
              <a:off x="5474965" y="3810000"/>
              <a:ext cx="1371713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9157" name="Slide Number Placeholder 2">
            <a:extLst>
              <a:ext uri="{FF2B5EF4-FFF2-40B4-BE49-F238E27FC236}">
                <a16:creationId xmlns:a16="http://schemas.microsoft.com/office/drawing/2014/main" id="{3ECC73B7-F3FA-4190-ABCD-D4FE4C5F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477000"/>
            <a:ext cx="381000" cy="25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DBCA0-2005-4273-9284-DE9799037803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9158" name="مربع نص 3">
            <a:extLst>
              <a:ext uri="{FF2B5EF4-FFF2-40B4-BE49-F238E27FC236}">
                <a16:creationId xmlns:a16="http://schemas.microsoft.com/office/drawing/2014/main" id="{71FBA2DC-7979-4192-97FD-676A0811B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9159" name="صورة 3">
            <a:extLst>
              <a:ext uri="{FF2B5EF4-FFF2-40B4-BE49-F238E27FC236}">
                <a16:creationId xmlns:a16="http://schemas.microsoft.com/office/drawing/2014/main" id="{5E67EAC1-A791-4FD2-8702-83CFF6C06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3854047"/>
            <a:ext cx="22193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صورة 6">
            <a:extLst>
              <a:ext uri="{FF2B5EF4-FFF2-40B4-BE49-F238E27FC236}">
                <a16:creationId xmlns:a16="http://schemas.microsoft.com/office/drawing/2014/main" id="{8143B4BC-EBC9-4172-9580-8B50BF05E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2216150"/>
            <a:ext cx="51593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صورة 7">
            <a:extLst>
              <a:ext uri="{FF2B5EF4-FFF2-40B4-BE49-F238E27FC236}">
                <a16:creationId xmlns:a16="http://schemas.microsoft.com/office/drawing/2014/main" id="{2C2C422F-5F14-4FF0-88D5-C5503F617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1014413"/>
            <a:ext cx="4873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57D8DF-4B6C-47BB-86E1-124F0B6FE8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2888" y="192088"/>
            <a:ext cx="8680450" cy="723900"/>
          </a:xfrm>
        </p:spPr>
        <p:txBody>
          <a:bodyPr/>
          <a:lstStyle/>
          <a:p>
            <a:pPr rtl="1">
              <a:defRPr/>
            </a:pPr>
            <a:r>
              <a:rPr lang="ar-SA" dirty="0"/>
              <a:t>جدوى المشاركة في دراسة </a:t>
            </a:r>
            <a:r>
              <a:rPr lang="en-US" dirty="0"/>
              <a:t> PISA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9383C4-94CC-42FA-9C0A-53424D80F45A}"/>
              </a:ext>
            </a:extLst>
          </p:cNvPr>
          <p:cNvGraphicFramePr>
            <a:graphicFrameLocks noGrp="1"/>
          </p:cNvGraphicFramePr>
          <p:nvPr/>
        </p:nvGraphicFramePr>
        <p:xfrm>
          <a:off x="852488" y="1516063"/>
          <a:ext cx="2395537" cy="5103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03</a:t>
                      </a:r>
                      <a:endParaRPr lang="ko-KR" altLang="en-US" sz="2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altLang="en-US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على المستوى التربوي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676">
                <a:tc>
                  <a:txBody>
                    <a:bodyPr/>
                    <a:lstStyle/>
                    <a:p>
                      <a:pPr algn="l"/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alt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المشاركة في الدراسة تمثل المشاركة الأولى في تاريخ النظام التربوي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lang="ar-SA" alt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ستكون فلسطين من بين أكثر من 86 دولة مشاركة في الدراسة في العالم.</a:t>
                      </a:r>
                      <a:endParaRPr lang="en-US" altLang="en-US" sz="14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61" marR="68561" marT="34355" marB="34355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Block Arc 14">
            <a:extLst>
              <a:ext uri="{FF2B5EF4-FFF2-40B4-BE49-F238E27FC236}">
                <a16:creationId xmlns:a16="http://schemas.microsoft.com/office/drawing/2014/main" id="{512C976D-B031-433B-89AE-743FEA51926B}"/>
              </a:ext>
            </a:extLst>
          </p:cNvPr>
          <p:cNvSpPr>
            <a:spLocks noChangeAspect="1"/>
          </p:cNvSpPr>
          <p:nvPr/>
        </p:nvSpPr>
        <p:spPr>
          <a:xfrm rot="2700000">
            <a:off x="2126457" y="1056481"/>
            <a:ext cx="215900" cy="627063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025">
              <a:solidFill>
                <a:schemeClr val="tx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F7F752-1779-42DF-A432-EB2D9FAB98ED}"/>
              </a:ext>
            </a:extLst>
          </p:cNvPr>
          <p:cNvGraphicFramePr>
            <a:graphicFrameLocks noGrp="1"/>
          </p:cNvGraphicFramePr>
          <p:nvPr/>
        </p:nvGraphicFramePr>
        <p:xfrm>
          <a:off x="3622675" y="1516063"/>
          <a:ext cx="2492375" cy="4956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2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02</a:t>
                      </a:r>
                      <a:endParaRPr lang="ko-KR" altLang="en-US" sz="2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2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altLang="en-US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على المستوى السياسي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3189">
                <a:tc>
                  <a:txBody>
                    <a:bodyPr/>
                    <a:lstStyle/>
                    <a:p>
                      <a:pPr algn="l"/>
                      <a:endParaRPr lang="ko-KR" altLang="en-US" sz="10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altLang="en-US" sz="16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لنتائج هذه الدراسات المقارنة تأثير كبير في تشكيل الرأي العام حول التعليم وطنيا وإقليميا ودوليا، ارتقـاء بالعملية التعليمية.</a:t>
                      </a:r>
                      <a:endParaRPr lang="en-US" altLang="en-US" sz="16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  <a:p>
                      <a:pPr marL="0" algn="just" defTabSz="914400" rtl="1" eaLnBrk="1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endParaRPr lang="ko-KR" alt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endParaRPr lang="ko-KR" alt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75" marR="68575" marT="34349" marB="3434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DD5A54-03DC-4A28-AF4C-E3F76B3FF54A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606550"/>
          <a:ext cx="2492375" cy="5080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01</a:t>
                      </a:r>
                      <a:endParaRPr lang="ko-KR" altLang="en-US" sz="2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alt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على المستوى </a:t>
                      </a:r>
                      <a:r>
                        <a:rPr lang="ar-SA" altLang="en-US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البحثي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4512">
                <a:tc>
                  <a:txBody>
                    <a:bodyPr/>
                    <a:lstStyle/>
                    <a:p>
                      <a:pPr algn="l"/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 eaLnBrk="1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ar-SA" alt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يوفّر بيانات تحصيلية وسياقية مقارنة تمكن الدولة المشاركة من تحديد مكانها ومكانتها </a:t>
                      </a:r>
                      <a:r>
                        <a:rPr lang="ar-SA" alt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التعليمية</a:t>
                      </a:r>
                      <a:r>
                        <a:rPr lang="ar-SA" alt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 على الخريطة التعليمية العالمية</a:t>
                      </a:r>
                    </a:p>
                    <a:p>
                      <a:pPr algn="l"/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 eaLnBrk="1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ar-SA" alt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توفر للباحثين ومطوري برامج التعليم مؤشرات كمية ونوعية تمكن من ترشيد اتخاذ القرار التربوي وفق أسس علمية بحثية، وبالتالي تمكن من تقييم النجاحات أو الإخفاقات في النظم التربوية. </a:t>
                      </a:r>
                      <a:endParaRPr lang="en-US" alt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1" marR="68581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ck Arc 14">
            <a:extLst>
              <a:ext uri="{FF2B5EF4-FFF2-40B4-BE49-F238E27FC236}">
                <a16:creationId xmlns:a16="http://schemas.microsoft.com/office/drawing/2014/main" id="{96815CC1-DAC3-40F3-A21B-38F89922FE3F}"/>
              </a:ext>
            </a:extLst>
          </p:cNvPr>
          <p:cNvSpPr>
            <a:spLocks noChangeAspect="1"/>
          </p:cNvSpPr>
          <p:nvPr/>
        </p:nvSpPr>
        <p:spPr>
          <a:xfrm rot="2700000">
            <a:off x="4762500" y="1254125"/>
            <a:ext cx="215900" cy="628650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8" name="Block Arc 14">
            <a:extLst>
              <a:ext uri="{FF2B5EF4-FFF2-40B4-BE49-F238E27FC236}">
                <a16:creationId xmlns:a16="http://schemas.microsoft.com/office/drawing/2014/main" id="{8D3F3E31-E5D0-4082-8628-8A2573425D19}"/>
              </a:ext>
            </a:extLst>
          </p:cNvPr>
          <p:cNvSpPr>
            <a:spLocks noChangeAspect="1"/>
          </p:cNvSpPr>
          <p:nvPr/>
        </p:nvSpPr>
        <p:spPr>
          <a:xfrm rot="2700000">
            <a:off x="7211219" y="1340644"/>
            <a:ext cx="215900" cy="627062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025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AD6C-FED3-410B-A1B3-4908109A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585787"/>
          </a:xfrm>
        </p:spPr>
        <p:txBody>
          <a:bodyPr rtlCol="0">
            <a:no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sz="2400" dirty="0"/>
              <a:t>استحقاقات دراسة </a:t>
            </a:r>
            <a:r>
              <a:rPr lang="en-US" sz="2400" dirty="0"/>
              <a:t>PISA</a:t>
            </a:r>
          </a:p>
        </p:txBody>
      </p:sp>
      <p:sp>
        <p:nvSpPr>
          <p:cNvPr id="48134" name="TextBox 26">
            <a:extLst>
              <a:ext uri="{FF2B5EF4-FFF2-40B4-BE49-F238E27FC236}">
                <a16:creationId xmlns:a16="http://schemas.microsoft.com/office/drawing/2014/main" id="{6724E5EC-0074-45F2-BCE4-A3EE5F370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3367088"/>
            <a:ext cx="7950200" cy="168058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ar-SA" alt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رسوم المشاركة الدولية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ar-SA" alt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تكاليف أنشطة الدراسة الوطنية</a:t>
            </a:r>
            <a:r>
              <a:rPr lang="en-US" alt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alt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حتى التنفيذ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ar-SA" alt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تكاليف نشر النتائج وتنفيذ التوصيات </a:t>
            </a:r>
            <a:endParaRPr lang="en-US" alt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5F09F9-2E36-40C8-BB39-D75B739B9C5D}"/>
              </a:ext>
            </a:extLst>
          </p:cNvPr>
          <p:cNvSpPr txBox="1"/>
          <p:nvPr/>
        </p:nvSpPr>
        <p:spPr>
          <a:xfrm>
            <a:off x="6335713" y="1725613"/>
            <a:ext cx="2498725" cy="5857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استحقاقات ماليّة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205" name="Slide Number Placeholder 19">
            <a:extLst>
              <a:ext uri="{FF2B5EF4-FFF2-40B4-BE49-F238E27FC236}">
                <a16:creationId xmlns:a16="http://schemas.microsoft.com/office/drawing/2014/main" id="{19D9F925-D104-4E6E-9DFD-8D097BEEC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B47BD-CC1A-4837-BD1B-68775455BEBF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51206" name="مربع نص 2">
            <a:extLst>
              <a:ext uri="{FF2B5EF4-FFF2-40B4-BE49-F238E27FC236}">
                <a16:creationId xmlns:a16="http://schemas.microsoft.com/office/drawing/2014/main" id="{C2B01795-6279-4684-B7C8-FB710C070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72C8-744C-4FFC-B867-5554D5B2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138"/>
            <a:ext cx="6477000" cy="322262"/>
          </a:xfrm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dirty="0"/>
              <a:t>استحقاقات دراسة </a:t>
            </a:r>
            <a:r>
              <a:rPr lang="en-US" dirty="0"/>
              <a:t>PISA</a:t>
            </a:r>
          </a:p>
        </p:txBody>
      </p:sp>
      <p:sp>
        <p:nvSpPr>
          <p:cNvPr id="51203" name="TextBox 23">
            <a:extLst>
              <a:ext uri="{FF2B5EF4-FFF2-40B4-BE49-F238E27FC236}">
                <a16:creationId xmlns:a16="http://schemas.microsoft.com/office/drawing/2014/main" id="{A031A7D0-82E4-456D-A219-7F9D2A77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54250"/>
            <a:ext cx="8199437" cy="334245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وحدة متابعة خاصة في الوزارة ممثلة بمركز البحث والتطوير التربوي  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عمل وزاري من المختصين في مباحث العلوم، والرياضيات واللغة العربية، 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عمل للمعاينة 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عمل للإحصاء والبيانات 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عمل للتقنيات.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عمل ميداني: نواة هذا الفريق منسقي البحث والتطوير والجودة في كل مديرية </a:t>
            </a:r>
          </a:p>
          <a:p>
            <a:pPr marL="457200" indent="-457200" algn="just" rtl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ar-SA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فريق من المستشارين والخبراء من الوزارة ومؤسسات التعليم العالي ومراكز البحث من الوطن والمهجر.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DB4E52-373A-493D-B25E-AE68697F7091}"/>
              </a:ext>
            </a:extLst>
          </p:cNvPr>
          <p:cNvSpPr txBox="1"/>
          <p:nvPr/>
        </p:nvSpPr>
        <p:spPr>
          <a:xfrm>
            <a:off x="6608763" y="1241425"/>
            <a:ext cx="1993900" cy="461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rgbClr val="C00000"/>
                </a:solidFill>
              </a:rPr>
              <a:t>استحقاقات بشرية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2229" name="Slide Number Placeholder 19">
            <a:extLst>
              <a:ext uri="{FF2B5EF4-FFF2-40B4-BE49-F238E27FC236}">
                <a16:creationId xmlns:a16="http://schemas.microsoft.com/office/drawing/2014/main" id="{DA23C56E-2B8C-4FBE-B76F-36E36714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74020-79C8-49A3-ADFA-08975222AB3A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52230" name="مربع نص 2">
            <a:extLst>
              <a:ext uri="{FF2B5EF4-FFF2-40B4-BE49-F238E27FC236}">
                <a16:creationId xmlns:a16="http://schemas.microsoft.com/office/drawing/2014/main" id="{E6B95A56-5348-4B7A-A9B2-F1B78F6B5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100013"/>
            <a:ext cx="981075" cy="53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-ux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0A792"/>
      </a:accent1>
      <a:accent2>
        <a:srgbClr val="9BC65B"/>
      </a:accent2>
      <a:accent3>
        <a:srgbClr val="F4A642"/>
      </a:accent3>
      <a:accent4>
        <a:srgbClr val="C64F47"/>
      </a:accent4>
      <a:accent5>
        <a:srgbClr val="42525F"/>
      </a:accent5>
      <a:accent6>
        <a:srgbClr val="B9B9B9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</TotalTime>
  <Words>849</Words>
  <Application>Microsoft Office PowerPoint</Application>
  <PresentationFormat>On-screen Show (4:3)</PresentationFormat>
  <Paragraphs>144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Franklin Gothic Book</vt:lpstr>
      <vt:lpstr>Arial</vt:lpstr>
      <vt:lpstr>Franklin Gothic Medium</vt:lpstr>
      <vt:lpstr>Calibri</vt:lpstr>
      <vt:lpstr>Microsoft JhengHei</vt:lpstr>
      <vt:lpstr>Simplified Arabic</vt:lpstr>
      <vt:lpstr>Tahoma</vt:lpstr>
      <vt:lpstr>Malgun Gothic</vt:lpstr>
      <vt:lpstr>Symbol</vt:lpstr>
      <vt:lpstr>Wingdings</vt:lpstr>
      <vt:lpstr>Office Theme</vt:lpstr>
      <vt:lpstr>Microsoft Excel Chart</vt:lpstr>
      <vt:lpstr>PowerPoint Presentation</vt:lpstr>
      <vt:lpstr>PowerPoint Presentation</vt:lpstr>
      <vt:lpstr>PowerPoint Presentation</vt:lpstr>
      <vt:lpstr>مكونات العرض</vt:lpstr>
      <vt:lpstr>PowerPoint Presentation</vt:lpstr>
      <vt:lpstr>حول دراسة PISA</vt:lpstr>
      <vt:lpstr>PowerPoint Presentation</vt:lpstr>
      <vt:lpstr>استحقاقات دراسة PISA</vt:lpstr>
      <vt:lpstr>استحقاقات دراسة PISA</vt:lpstr>
      <vt:lpstr>استحقاقات دراسة PISA</vt:lpstr>
      <vt:lpstr>استحقاقات دراسة PISA</vt:lpstr>
      <vt:lpstr>الإطار الزمني للدراسة</vt:lpstr>
      <vt:lpstr>PowerPoint Presentation</vt:lpstr>
      <vt:lpstr>PowerPoint Presentation</vt:lpstr>
      <vt:lpstr>PowerPoint Presentation</vt:lpstr>
      <vt:lpstr>المجال الأول: التوعية والتعريف بالدراسة</vt:lpstr>
      <vt:lpstr>المجال الثاني: الجاهزية وبناء القدرات </vt:lpstr>
      <vt:lpstr>المجال الثالث: المتابعة والتقييم</vt:lpstr>
      <vt:lpstr>المجال الرابع: المساءلة للتحفيز والتعزيز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[2010];Abhiranjan</dc:creator>
  <cp:lastModifiedBy>Dr. Matar</cp:lastModifiedBy>
  <cp:revision>321</cp:revision>
  <dcterms:created xsi:type="dcterms:W3CDTF">2015-09-05T10:05:50Z</dcterms:created>
  <dcterms:modified xsi:type="dcterms:W3CDTF">2021-02-13T16:55:27Z</dcterms:modified>
</cp:coreProperties>
</file>