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358" r:id="rId2"/>
    <p:sldId id="258" r:id="rId3"/>
    <p:sldId id="382" r:id="rId4"/>
    <p:sldId id="374" r:id="rId5"/>
    <p:sldId id="370" r:id="rId6"/>
    <p:sldId id="259" r:id="rId7"/>
    <p:sldId id="371" r:id="rId8"/>
    <p:sldId id="348" r:id="rId9"/>
    <p:sldId id="372" r:id="rId10"/>
    <p:sldId id="375" r:id="rId11"/>
    <p:sldId id="376" r:id="rId12"/>
    <p:sldId id="275" r:id="rId13"/>
    <p:sldId id="380" r:id="rId14"/>
    <p:sldId id="357" r:id="rId15"/>
    <p:sldId id="368" r:id="rId16"/>
    <p:sldId id="324" r:id="rId17"/>
    <p:sldId id="365" r:id="rId18"/>
    <p:sldId id="367" r:id="rId19"/>
    <p:sldId id="366" r:id="rId20"/>
    <p:sldId id="381" r:id="rId21"/>
    <p:sldId id="377" r:id="rId2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anose="020B05030201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anose="020B05030201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anose="020B05030201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anose="020B05030201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anose="020B05030201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Franklin Gothic Book" panose="020B05030201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Franklin Gothic Book" panose="020B05030201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Franklin Gothic Book" panose="020B05030201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Franklin Gothic Book" panose="020B05030201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E800CC"/>
    <a:srgbClr val="F20000"/>
    <a:srgbClr val="25D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44" autoAdjust="0"/>
    <p:restoredTop sz="90636" autoAdjust="0"/>
  </p:normalViewPr>
  <p:slideViewPr>
    <p:cSldViewPr snapToGrid="0">
      <p:cViewPr varScale="1">
        <p:scale>
          <a:sx n="66" d="100"/>
          <a:sy n="66" d="100"/>
        </p:scale>
        <p:origin x="146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46" d="100"/>
        <a:sy n="4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6AA7A85-4DF6-45DA-B394-6AD75506593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A39DB94-8873-4D3F-AA64-5708FCED64E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73E161E-9C59-49EC-8FA5-0C3CA02220A9}" type="datetimeFigureOut">
              <a:rPr lang="en-US"/>
              <a:pPr>
                <a:defRPr/>
              </a:pPr>
              <a:t>2/13/2021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FDA9AE26-420F-4093-9AC3-378D43DC2F4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D5C13B2-26E6-44D8-8D0C-ACF689A400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820ED3-1BBE-49BF-9C10-C8FA0994042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87DD4C-3CDC-4752-B474-0610C2821AC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A146C8AD-03DF-4438-9F23-61C58ED5A7C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عنصر نائب لصورة الشريحة 1">
            <a:extLst>
              <a:ext uri="{FF2B5EF4-FFF2-40B4-BE49-F238E27FC236}">
                <a16:creationId xmlns:a16="http://schemas.microsoft.com/office/drawing/2014/main" id="{31EC3DD6-83CC-4EDA-AF38-0003EF9B65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0659" name="عنصر نائب للملاحظات 2">
            <a:extLst>
              <a:ext uri="{FF2B5EF4-FFF2-40B4-BE49-F238E27FC236}">
                <a16:creationId xmlns:a16="http://schemas.microsoft.com/office/drawing/2014/main" id="{C1CA08EA-C792-4DC6-A92B-3C5ED9042D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70660" name="عنصر نائب لرقم الشريحة 3">
            <a:extLst>
              <a:ext uri="{FF2B5EF4-FFF2-40B4-BE49-F238E27FC236}">
                <a16:creationId xmlns:a16="http://schemas.microsoft.com/office/drawing/2014/main" id="{63904508-0732-47AC-9451-0090B184E5E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9pPr>
          </a:lstStyle>
          <a:p>
            <a:fld id="{B880B0C0-41F2-46A8-BAC0-0C968BD3BBC5}" type="slidenum">
              <a:rPr lang="en-US" altLang="en-US" smtClean="0">
                <a:latin typeface="Calibri" panose="020F0502020204030204" pitchFamily="34" charset="0"/>
              </a:rPr>
              <a:pPr/>
              <a:t>21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C:\Users\Admin\Desktop\UI-UX\1437897609.png">
            <a:extLst>
              <a:ext uri="{FF2B5EF4-FFF2-40B4-BE49-F238E27FC236}">
                <a16:creationId xmlns:a16="http://schemas.microsoft.com/office/drawing/2014/main" id="{5FACE0A9-3133-407A-A103-E8F3772B6F4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44463"/>
            <a:ext cx="1098550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Group 7">
            <a:extLst>
              <a:ext uri="{FF2B5EF4-FFF2-40B4-BE49-F238E27FC236}">
                <a16:creationId xmlns:a16="http://schemas.microsoft.com/office/drawing/2014/main" id="{F48B47F6-C3A5-4C6C-AE6F-6277C933183F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8602663" y="274638"/>
            <a:ext cx="401637" cy="193675"/>
            <a:chOff x="0" y="3810000"/>
            <a:chExt cx="6846678" cy="15240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BF523AC6-533B-44F6-8098-FCEB26FCFA1E}"/>
                </a:ext>
              </a:extLst>
            </p:cNvPr>
            <p:cNvSpPr/>
            <p:nvPr/>
          </p:nvSpPr>
          <p:spPr>
            <a:xfrm>
              <a:off x="0" y="3810000"/>
              <a:ext cx="1380154" cy="1524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1EB6DD04-56A7-417D-B0B7-68ECF5C11E42}"/>
                </a:ext>
              </a:extLst>
            </p:cNvPr>
            <p:cNvSpPr/>
            <p:nvPr/>
          </p:nvSpPr>
          <p:spPr>
            <a:xfrm>
              <a:off x="1380154" y="3810000"/>
              <a:ext cx="1353100" cy="152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D6A6CE4-08AF-43E3-B4B5-ADD5E17A09DD}"/>
                </a:ext>
              </a:extLst>
            </p:cNvPr>
            <p:cNvSpPr/>
            <p:nvPr/>
          </p:nvSpPr>
          <p:spPr>
            <a:xfrm>
              <a:off x="2733254" y="3810000"/>
              <a:ext cx="1380171" cy="152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CB3A5AA2-63C8-4C69-9865-43F38E25F158}"/>
                </a:ext>
              </a:extLst>
            </p:cNvPr>
            <p:cNvSpPr/>
            <p:nvPr/>
          </p:nvSpPr>
          <p:spPr>
            <a:xfrm flipH="1">
              <a:off x="4113424" y="3810000"/>
              <a:ext cx="1380154" cy="1524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19C87AE-49B4-484D-9E54-C2E70DD1F4BF}"/>
                </a:ext>
              </a:extLst>
            </p:cNvPr>
            <p:cNvSpPr/>
            <p:nvPr/>
          </p:nvSpPr>
          <p:spPr>
            <a:xfrm flipH="1">
              <a:off x="5466524" y="3810000"/>
              <a:ext cx="1380154" cy="1524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id="{6DDA3D0D-2AAC-4024-98D8-DF1A4778868A}"/>
              </a:ext>
            </a:extLst>
          </p:cNvPr>
          <p:cNvSpPr/>
          <p:nvPr/>
        </p:nvSpPr>
        <p:spPr>
          <a:xfrm flipH="1">
            <a:off x="8602663" y="6400800"/>
            <a:ext cx="465137" cy="4572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371600" y="210576"/>
            <a:ext cx="6477000" cy="322824"/>
          </a:xfrm>
        </p:spPr>
        <p:txBody>
          <a:bodyPr>
            <a:normAutofit/>
          </a:bodyPr>
          <a:lstStyle>
            <a:lvl1pPr>
              <a:defRPr sz="1800" b="1" kern="1200" spc="50" baseline="0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6040C082-B7B4-4506-A67F-12B2AAFF6F0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56038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427EAC-6930-4CA7-9EF9-F78559F83ACF}" type="datetime1">
              <a:rPr lang="en-US"/>
              <a:pPr>
                <a:defRPr/>
              </a:pPr>
              <a:t>2/13/2021</a:t>
            </a:fld>
            <a:endParaRPr lang="en-US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71480C-8497-4A9B-A65F-32C599663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675" y="6492875"/>
            <a:ext cx="2895600" cy="365125"/>
          </a:xfrm>
        </p:spPr>
        <p:txBody>
          <a:bodyPr/>
          <a:lstStyle>
            <a:lvl1pPr algn="l">
              <a:defRPr sz="900"/>
            </a:lvl1pPr>
          </a:lstStyle>
          <a:p>
            <a:pPr>
              <a:defRPr/>
            </a:pPr>
            <a:r>
              <a:rPr lang="en-US"/>
              <a:t>www.orcolor.com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BDD290C-72E8-4FB4-B377-C829187A1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02663" y="6477000"/>
            <a:ext cx="465137" cy="250825"/>
          </a:xfrm>
        </p:spPr>
        <p:txBody>
          <a:bodyPr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0958CD6-1706-49E7-9988-4D8796D63F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1615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dmin\Desktop\UI-UX\1437897609.png">
            <a:extLst>
              <a:ext uri="{FF2B5EF4-FFF2-40B4-BE49-F238E27FC236}">
                <a16:creationId xmlns:a16="http://schemas.microsoft.com/office/drawing/2014/main" id="{6ED89417-1B5F-4B66-9A8D-1E5CBD0569C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44463"/>
            <a:ext cx="1098550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7">
            <a:extLst>
              <a:ext uri="{FF2B5EF4-FFF2-40B4-BE49-F238E27FC236}">
                <a16:creationId xmlns:a16="http://schemas.microsoft.com/office/drawing/2014/main" id="{E084698A-05CC-41D8-AFB3-CF82C8484669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8602663" y="274638"/>
            <a:ext cx="401637" cy="193675"/>
            <a:chOff x="0" y="3810000"/>
            <a:chExt cx="6846678" cy="15240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7388F14A-83CD-4362-A3FF-E2C1E69A5FD2}"/>
                </a:ext>
              </a:extLst>
            </p:cNvPr>
            <p:cNvSpPr/>
            <p:nvPr/>
          </p:nvSpPr>
          <p:spPr>
            <a:xfrm>
              <a:off x="0" y="3810000"/>
              <a:ext cx="1380154" cy="1524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061AFB57-3C47-406A-B7D7-85C56F4A253C}"/>
                </a:ext>
              </a:extLst>
            </p:cNvPr>
            <p:cNvSpPr/>
            <p:nvPr/>
          </p:nvSpPr>
          <p:spPr>
            <a:xfrm>
              <a:off x="1380154" y="3810000"/>
              <a:ext cx="1353100" cy="152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54A606DF-26EA-481C-958A-9F50D32ADF73}"/>
                </a:ext>
              </a:extLst>
            </p:cNvPr>
            <p:cNvSpPr/>
            <p:nvPr/>
          </p:nvSpPr>
          <p:spPr>
            <a:xfrm>
              <a:off x="2733254" y="3810000"/>
              <a:ext cx="1380171" cy="152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3ED80B6-CC93-494B-BD5F-A885C7D77EFE}"/>
                </a:ext>
              </a:extLst>
            </p:cNvPr>
            <p:cNvSpPr/>
            <p:nvPr/>
          </p:nvSpPr>
          <p:spPr>
            <a:xfrm flipH="1">
              <a:off x="4113424" y="3810000"/>
              <a:ext cx="1380154" cy="1524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8EE7875-0093-45FC-B900-F31E429695DE}"/>
                </a:ext>
              </a:extLst>
            </p:cNvPr>
            <p:cNvSpPr/>
            <p:nvPr/>
          </p:nvSpPr>
          <p:spPr>
            <a:xfrm flipH="1">
              <a:off x="5466524" y="3810000"/>
              <a:ext cx="1380154" cy="1524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6BDE359E-0C4F-4934-ADAD-8E3F61C329C5}"/>
              </a:ext>
            </a:extLst>
          </p:cNvPr>
          <p:cNvSpPr/>
          <p:nvPr/>
        </p:nvSpPr>
        <p:spPr>
          <a:xfrm flipH="1">
            <a:off x="8602663" y="6400800"/>
            <a:ext cx="465137" cy="4572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371600" y="210576"/>
            <a:ext cx="6477000" cy="322824"/>
          </a:xfrm>
        </p:spPr>
        <p:txBody>
          <a:bodyPr>
            <a:normAutofit/>
          </a:bodyPr>
          <a:lstStyle>
            <a:lvl1pPr>
              <a:defRPr sz="1800" b="1" kern="1200" spc="50" baseline="0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2190751" y="2819401"/>
            <a:ext cx="4943475" cy="2714625"/>
          </a:xfrm>
        </p:spPr>
        <p:txBody>
          <a:bodyPr rtlCol="0"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4CAD0594-16CD-4FCA-9638-F6420FA2E5C6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3856038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84C66A-B60C-4C65-9B1A-5B2220988CB2}" type="datetime1">
              <a:rPr lang="en-US"/>
              <a:pPr>
                <a:defRPr/>
              </a:pPr>
              <a:t>2/13/2021</a:t>
            </a:fld>
            <a:endParaRPr lang="en-US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76853909-67AF-4E4E-8E8E-9D1D30475D32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66675" y="6492875"/>
            <a:ext cx="2895600" cy="365125"/>
          </a:xfrm>
        </p:spPr>
        <p:txBody>
          <a:bodyPr/>
          <a:lstStyle>
            <a:lvl1pPr algn="l">
              <a:defRPr sz="900"/>
            </a:lvl1pPr>
          </a:lstStyle>
          <a:p>
            <a:pPr>
              <a:defRPr/>
            </a:pPr>
            <a:r>
              <a:rPr lang="en-US"/>
              <a:t>www.orcolor.com</a:t>
            </a:r>
            <a:endParaRPr lang="en-US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D4127CE2-BBA1-4C5C-A87C-4C4CEBE61AA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8602663" y="6477000"/>
            <a:ext cx="465137" cy="250825"/>
          </a:xfrm>
        </p:spPr>
        <p:txBody>
          <a:bodyPr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11F82481-4BC8-42B5-BEC0-F0AB09717B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9510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dmin\Desktop\UI-UX\1437897609.png">
            <a:extLst>
              <a:ext uri="{FF2B5EF4-FFF2-40B4-BE49-F238E27FC236}">
                <a16:creationId xmlns:a16="http://schemas.microsoft.com/office/drawing/2014/main" id="{D0D6379F-820F-4A60-AB94-A879809B1BF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44463"/>
            <a:ext cx="1098550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7">
            <a:extLst>
              <a:ext uri="{FF2B5EF4-FFF2-40B4-BE49-F238E27FC236}">
                <a16:creationId xmlns:a16="http://schemas.microsoft.com/office/drawing/2014/main" id="{CEBEC1D1-E35C-4743-8D30-DC4A6CB2ED4F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8602663" y="274638"/>
            <a:ext cx="401637" cy="193675"/>
            <a:chOff x="0" y="3810000"/>
            <a:chExt cx="6846678" cy="15240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8357CD8D-2190-410E-95E6-E397A2041B87}"/>
                </a:ext>
              </a:extLst>
            </p:cNvPr>
            <p:cNvSpPr/>
            <p:nvPr/>
          </p:nvSpPr>
          <p:spPr>
            <a:xfrm>
              <a:off x="0" y="3810000"/>
              <a:ext cx="1380154" cy="1524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EDE1420F-60FE-4B43-AB2F-0062D4401265}"/>
                </a:ext>
              </a:extLst>
            </p:cNvPr>
            <p:cNvSpPr/>
            <p:nvPr/>
          </p:nvSpPr>
          <p:spPr>
            <a:xfrm>
              <a:off x="1380154" y="3810000"/>
              <a:ext cx="1353100" cy="152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92E2F86F-D49F-4F10-AA11-DC22B910B89E}"/>
                </a:ext>
              </a:extLst>
            </p:cNvPr>
            <p:cNvSpPr/>
            <p:nvPr/>
          </p:nvSpPr>
          <p:spPr>
            <a:xfrm>
              <a:off x="2733254" y="3810000"/>
              <a:ext cx="1380171" cy="152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18B55BBC-E5A8-40B5-A476-10F53ACFD6B3}"/>
                </a:ext>
              </a:extLst>
            </p:cNvPr>
            <p:cNvSpPr/>
            <p:nvPr/>
          </p:nvSpPr>
          <p:spPr>
            <a:xfrm flipH="1">
              <a:off x="4113424" y="3810000"/>
              <a:ext cx="1380154" cy="1524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A3C4BEE-159B-4CB7-A281-D1F9A2D08EE9}"/>
                </a:ext>
              </a:extLst>
            </p:cNvPr>
            <p:cNvSpPr/>
            <p:nvPr/>
          </p:nvSpPr>
          <p:spPr>
            <a:xfrm flipH="1">
              <a:off x="5466524" y="3810000"/>
              <a:ext cx="1380154" cy="1524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7B4B84C1-4625-4BF1-ADE0-DFB93FE2B905}"/>
              </a:ext>
            </a:extLst>
          </p:cNvPr>
          <p:cNvSpPr/>
          <p:nvPr/>
        </p:nvSpPr>
        <p:spPr>
          <a:xfrm flipH="1">
            <a:off x="8602663" y="6400800"/>
            <a:ext cx="465137" cy="4572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371600" y="210576"/>
            <a:ext cx="6477000" cy="322824"/>
          </a:xfrm>
        </p:spPr>
        <p:txBody>
          <a:bodyPr>
            <a:normAutofit/>
          </a:bodyPr>
          <a:lstStyle>
            <a:lvl1pPr>
              <a:defRPr sz="1800" b="1" kern="1200" spc="50" baseline="0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1628776" y="3209925"/>
            <a:ext cx="6086475" cy="3190876"/>
          </a:xfrm>
        </p:spPr>
        <p:txBody>
          <a:bodyPr rtlCol="0"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CD676187-9AF6-45C5-A409-629E56945E9A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3856038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812743-EFD4-4249-963B-0778BCCB8A16}" type="datetime1">
              <a:rPr lang="en-US"/>
              <a:pPr>
                <a:defRPr/>
              </a:pPr>
              <a:t>2/13/2021</a:t>
            </a:fld>
            <a:endParaRPr lang="en-US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478DD98-DE64-4143-AAFF-ECAE8C8951E7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66675" y="6492875"/>
            <a:ext cx="2895600" cy="365125"/>
          </a:xfrm>
        </p:spPr>
        <p:txBody>
          <a:bodyPr/>
          <a:lstStyle>
            <a:lvl1pPr algn="l">
              <a:defRPr sz="900"/>
            </a:lvl1pPr>
          </a:lstStyle>
          <a:p>
            <a:pPr>
              <a:defRPr/>
            </a:pPr>
            <a:r>
              <a:rPr lang="en-US"/>
              <a:t>www.orcolor.com</a:t>
            </a:r>
            <a:endParaRPr lang="en-US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C8C8FA34-BE12-4E9C-ADCA-5A3A8F7BA5E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8602663" y="6477000"/>
            <a:ext cx="465137" cy="250825"/>
          </a:xfrm>
        </p:spPr>
        <p:txBody>
          <a:bodyPr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57F5657-0017-4248-9FAC-B0E1E276557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28115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dmin\Desktop\UI-UX\1437897609.png">
            <a:extLst>
              <a:ext uri="{FF2B5EF4-FFF2-40B4-BE49-F238E27FC236}">
                <a16:creationId xmlns:a16="http://schemas.microsoft.com/office/drawing/2014/main" id="{20556FF9-A0C7-40E0-9437-BD260749FEC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44463"/>
            <a:ext cx="1098550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7">
            <a:extLst>
              <a:ext uri="{FF2B5EF4-FFF2-40B4-BE49-F238E27FC236}">
                <a16:creationId xmlns:a16="http://schemas.microsoft.com/office/drawing/2014/main" id="{9D27B780-A3DA-40CB-AE86-05203AF99DC2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8602663" y="274638"/>
            <a:ext cx="401637" cy="193675"/>
            <a:chOff x="0" y="3810000"/>
            <a:chExt cx="6846678" cy="15240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DE8140E7-8E00-4A11-BA8B-44F3362F9FF4}"/>
                </a:ext>
              </a:extLst>
            </p:cNvPr>
            <p:cNvSpPr/>
            <p:nvPr/>
          </p:nvSpPr>
          <p:spPr>
            <a:xfrm>
              <a:off x="0" y="3810000"/>
              <a:ext cx="1380154" cy="1524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5C3B40D-692C-44AA-8901-655AFE33B220}"/>
                </a:ext>
              </a:extLst>
            </p:cNvPr>
            <p:cNvSpPr/>
            <p:nvPr/>
          </p:nvSpPr>
          <p:spPr>
            <a:xfrm>
              <a:off x="1380154" y="3810000"/>
              <a:ext cx="1353100" cy="152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545389FC-C733-4D6F-B41C-FA1CA3BF6088}"/>
                </a:ext>
              </a:extLst>
            </p:cNvPr>
            <p:cNvSpPr/>
            <p:nvPr/>
          </p:nvSpPr>
          <p:spPr>
            <a:xfrm>
              <a:off x="2733254" y="3810000"/>
              <a:ext cx="1380171" cy="152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4B7BAD1-2CCB-4340-B4E5-1604376CE411}"/>
                </a:ext>
              </a:extLst>
            </p:cNvPr>
            <p:cNvSpPr/>
            <p:nvPr/>
          </p:nvSpPr>
          <p:spPr>
            <a:xfrm flipH="1">
              <a:off x="4113424" y="3810000"/>
              <a:ext cx="1380154" cy="1524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24C9DF88-2F32-4806-8695-7BA1DF6E04F4}"/>
                </a:ext>
              </a:extLst>
            </p:cNvPr>
            <p:cNvSpPr/>
            <p:nvPr/>
          </p:nvSpPr>
          <p:spPr>
            <a:xfrm flipH="1">
              <a:off x="5466524" y="3810000"/>
              <a:ext cx="1380154" cy="1524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9DE46B71-28E9-43F5-9341-D23572B2E485}"/>
              </a:ext>
            </a:extLst>
          </p:cNvPr>
          <p:cNvSpPr/>
          <p:nvPr/>
        </p:nvSpPr>
        <p:spPr>
          <a:xfrm flipH="1">
            <a:off x="8602663" y="6400800"/>
            <a:ext cx="465137" cy="4572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371600" y="210576"/>
            <a:ext cx="6477000" cy="322824"/>
          </a:xfrm>
        </p:spPr>
        <p:txBody>
          <a:bodyPr>
            <a:normAutofit/>
          </a:bodyPr>
          <a:lstStyle>
            <a:lvl1pPr>
              <a:defRPr sz="1800" b="1" kern="1200" spc="50" baseline="0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0" y="1133476"/>
            <a:ext cx="9144000" cy="3371851"/>
          </a:xfrm>
        </p:spPr>
        <p:txBody>
          <a:bodyPr rtlCol="0"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00452B0C-D0CF-4777-823E-879E5F9F0136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3856038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F51300-77F3-4108-8926-DA63A6806E7E}" type="datetime1">
              <a:rPr lang="en-US"/>
              <a:pPr>
                <a:defRPr/>
              </a:pPr>
              <a:t>2/13/2021</a:t>
            </a:fld>
            <a:endParaRPr lang="en-US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FF017E1-3915-4B73-A7E1-CA7FFF5B8EF0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66675" y="6492875"/>
            <a:ext cx="2895600" cy="365125"/>
          </a:xfrm>
        </p:spPr>
        <p:txBody>
          <a:bodyPr/>
          <a:lstStyle>
            <a:lvl1pPr algn="l">
              <a:defRPr sz="900"/>
            </a:lvl1pPr>
          </a:lstStyle>
          <a:p>
            <a:pPr>
              <a:defRPr/>
            </a:pPr>
            <a:r>
              <a:rPr lang="en-US"/>
              <a:t>www.orcolor.com</a:t>
            </a:r>
            <a:endParaRPr lang="en-US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A8244BC2-4A0E-4A42-8FC0-3E998B68A6C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8602663" y="6477000"/>
            <a:ext cx="465137" cy="250825"/>
          </a:xfrm>
        </p:spPr>
        <p:txBody>
          <a:bodyPr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243AB6A-44DD-4B45-A211-0C2B273063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47019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Admin\Desktop\UI-UX\1437897609.png">
            <a:extLst>
              <a:ext uri="{FF2B5EF4-FFF2-40B4-BE49-F238E27FC236}">
                <a16:creationId xmlns:a16="http://schemas.microsoft.com/office/drawing/2014/main" id="{D3FED900-65B3-4D37-9BA1-E477F383950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44463"/>
            <a:ext cx="1098550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" name="Group 7">
            <a:extLst>
              <a:ext uri="{FF2B5EF4-FFF2-40B4-BE49-F238E27FC236}">
                <a16:creationId xmlns:a16="http://schemas.microsoft.com/office/drawing/2014/main" id="{19B20653-17F4-4A0E-9FFF-F5BA0B22FF41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8602663" y="274638"/>
            <a:ext cx="401637" cy="193675"/>
            <a:chOff x="0" y="3810000"/>
            <a:chExt cx="6846678" cy="15240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2522D623-8E88-44D4-96FB-823E702F8FAA}"/>
                </a:ext>
              </a:extLst>
            </p:cNvPr>
            <p:cNvSpPr/>
            <p:nvPr/>
          </p:nvSpPr>
          <p:spPr>
            <a:xfrm>
              <a:off x="0" y="3810000"/>
              <a:ext cx="1380154" cy="1524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BF2D6DBC-709E-4142-A9CD-7C89761D6CDA}"/>
                </a:ext>
              </a:extLst>
            </p:cNvPr>
            <p:cNvSpPr/>
            <p:nvPr/>
          </p:nvSpPr>
          <p:spPr>
            <a:xfrm>
              <a:off x="1380154" y="3810000"/>
              <a:ext cx="1353100" cy="152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8727AA85-CA78-4D3F-B6E0-07A854115BEF}"/>
                </a:ext>
              </a:extLst>
            </p:cNvPr>
            <p:cNvSpPr/>
            <p:nvPr/>
          </p:nvSpPr>
          <p:spPr>
            <a:xfrm>
              <a:off x="2733254" y="3810000"/>
              <a:ext cx="1380171" cy="152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60A713AE-8606-4ADB-A5CF-1FC010A32666}"/>
                </a:ext>
              </a:extLst>
            </p:cNvPr>
            <p:cNvSpPr/>
            <p:nvPr/>
          </p:nvSpPr>
          <p:spPr>
            <a:xfrm flipH="1">
              <a:off x="4113424" y="3810000"/>
              <a:ext cx="1380154" cy="1524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1C56235F-8CF8-4CA0-AA11-E9F60ABCBC84}"/>
                </a:ext>
              </a:extLst>
            </p:cNvPr>
            <p:cNvSpPr/>
            <p:nvPr/>
          </p:nvSpPr>
          <p:spPr>
            <a:xfrm flipH="1">
              <a:off x="5466524" y="3810000"/>
              <a:ext cx="1380154" cy="1524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DB86A340-5B3F-4957-8528-8F59C6961DBB}"/>
              </a:ext>
            </a:extLst>
          </p:cNvPr>
          <p:cNvSpPr/>
          <p:nvPr/>
        </p:nvSpPr>
        <p:spPr>
          <a:xfrm flipH="1">
            <a:off x="8602663" y="6400800"/>
            <a:ext cx="465137" cy="4572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371600" y="210576"/>
            <a:ext cx="6477000" cy="322824"/>
          </a:xfrm>
        </p:spPr>
        <p:txBody>
          <a:bodyPr>
            <a:normAutofit/>
          </a:bodyPr>
          <a:lstStyle>
            <a:lvl1pPr>
              <a:defRPr sz="1800" b="1" kern="1200" spc="50" baseline="0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-1" y="1133477"/>
            <a:ext cx="2295526" cy="2295524"/>
          </a:xfrm>
        </p:spPr>
        <p:txBody>
          <a:bodyPr rtlCol="0"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4" name="Picture Placeholder 14"/>
          <p:cNvSpPr>
            <a:spLocks noGrp="1"/>
          </p:cNvSpPr>
          <p:nvPr>
            <p:ph type="pic" sz="quarter" idx="14"/>
          </p:nvPr>
        </p:nvSpPr>
        <p:spPr>
          <a:xfrm>
            <a:off x="2276474" y="3429001"/>
            <a:ext cx="2295526" cy="2295524"/>
          </a:xfrm>
        </p:spPr>
        <p:txBody>
          <a:bodyPr rtlCol="0"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5" name="Picture Placeholder 14"/>
          <p:cNvSpPr>
            <a:spLocks noGrp="1"/>
          </p:cNvSpPr>
          <p:nvPr>
            <p:ph type="pic" sz="quarter" idx="15"/>
          </p:nvPr>
        </p:nvSpPr>
        <p:spPr>
          <a:xfrm>
            <a:off x="4572000" y="1133477"/>
            <a:ext cx="2295526" cy="2295524"/>
          </a:xfrm>
        </p:spPr>
        <p:txBody>
          <a:bodyPr rtlCol="0"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6" name="Picture Placeholder 14"/>
          <p:cNvSpPr>
            <a:spLocks noGrp="1"/>
          </p:cNvSpPr>
          <p:nvPr>
            <p:ph type="pic" sz="quarter" idx="16"/>
          </p:nvPr>
        </p:nvSpPr>
        <p:spPr>
          <a:xfrm>
            <a:off x="6848474" y="3429001"/>
            <a:ext cx="2295526" cy="2295524"/>
          </a:xfrm>
        </p:spPr>
        <p:txBody>
          <a:bodyPr rtlCol="0"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7" name="Date Placeholder 3">
            <a:extLst>
              <a:ext uri="{FF2B5EF4-FFF2-40B4-BE49-F238E27FC236}">
                <a16:creationId xmlns:a16="http://schemas.microsoft.com/office/drawing/2014/main" id="{284BB770-C32A-43EB-805C-4C3BF8C26893}"/>
              </a:ext>
            </a:extLst>
          </p:cNvPr>
          <p:cNvSpPr>
            <a:spLocks noGrp="1"/>
          </p:cNvSpPr>
          <p:nvPr>
            <p:ph type="dt" sz="half" idx="17"/>
          </p:nvPr>
        </p:nvSpPr>
        <p:spPr>
          <a:xfrm>
            <a:off x="3856038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775277-D7F2-4285-A00A-29DEC3F066EF}" type="datetime1">
              <a:rPr lang="en-US"/>
              <a:pPr>
                <a:defRPr/>
              </a:pPr>
              <a:t>2/13/2021</a:t>
            </a:fld>
            <a:endParaRPr lang="en-US"/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F3072B89-9877-4C48-9389-B36CB9AE7985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>
          <a:xfrm>
            <a:off x="66675" y="6492875"/>
            <a:ext cx="2895600" cy="365125"/>
          </a:xfrm>
        </p:spPr>
        <p:txBody>
          <a:bodyPr/>
          <a:lstStyle>
            <a:lvl1pPr algn="l">
              <a:defRPr sz="900"/>
            </a:lvl1pPr>
          </a:lstStyle>
          <a:p>
            <a:pPr>
              <a:defRPr/>
            </a:pPr>
            <a:r>
              <a:rPr lang="en-US"/>
              <a:t>www.orcolor.com</a:t>
            </a:r>
            <a:endParaRPr lang="en-US" dirty="0"/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A2AF159F-07DF-4EDD-A871-3C485D0FA75A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8602663" y="6477000"/>
            <a:ext cx="465137" cy="250825"/>
          </a:xfrm>
        </p:spPr>
        <p:txBody>
          <a:bodyPr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80E52C3-26FF-4296-830F-0BA488BA9BA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48254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Admin\Desktop\UI-UX\1437897609.png">
            <a:extLst>
              <a:ext uri="{FF2B5EF4-FFF2-40B4-BE49-F238E27FC236}">
                <a16:creationId xmlns:a16="http://schemas.microsoft.com/office/drawing/2014/main" id="{F0EF8E5F-09B4-4B46-A6B9-F662CB824AC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44463"/>
            <a:ext cx="1098550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" name="Group 7">
            <a:extLst>
              <a:ext uri="{FF2B5EF4-FFF2-40B4-BE49-F238E27FC236}">
                <a16:creationId xmlns:a16="http://schemas.microsoft.com/office/drawing/2014/main" id="{CD852F80-B6F1-4B4A-A22C-5D43232A779C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8602663" y="274638"/>
            <a:ext cx="401637" cy="193675"/>
            <a:chOff x="0" y="3810000"/>
            <a:chExt cx="6846678" cy="15240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ECBB875-509A-4E89-A1F4-3A8450D538E1}"/>
                </a:ext>
              </a:extLst>
            </p:cNvPr>
            <p:cNvSpPr/>
            <p:nvPr/>
          </p:nvSpPr>
          <p:spPr>
            <a:xfrm>
              <a:off x="0" y="3810000"/>
              <a:ext cx="1380154" cy="1524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7830F24-D356-4FDB-B912-4BF9924D2776}"/>
                </a:ext>
              </a:extLst>
            </p:cNvPr>
            <p:cNvSpPr/>
            <p:nvPr/>
          </p:nvSpPr>
          <p:spPr>
            <a:xfrm>
              <a:off x="1380154" y="3810000"/>
              <a:ext cx="1353100" cy="152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814840E6-F478-4FB0-9265-74B73342085A}"/>
                </a:ext>
              </a:extLst>
            </p:cNvPr>
            <p:cNvSpPr/>
            <p:nvPr/>
          </p:nvSpPr>
          <p:spPr>
            <a:xfrm>
              <a:off x="2733254" y="3810000"/>
              <a:ext cx="1380171" cy="152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9EEEFCEC-76D3-42D8-8E74-9B4C568C2687}"/>
                </a:ext>
              </a:extLst>
            </p:cNvPr>
            <p:cNvSpPr/>
            <p:nvPr/>
          </p:nvSpPr>
          <p:spPr>
            <a:xfrm flipH="1">
              <a:off x="4113424" y="3810000"/>
              <a:ext cx="1380154" cy="1524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8FBCCD0D-8CDE-4846-AEFE-D581F2E4279F}"/>
                </a:ext>
              </a:extLst>
            </p:cNvPr>
            <p:cNvSpPr/>
            <p:nvPr/>
          </p:nvSpPr>
          <p:spPr>
            <a:xfrm flipH="1">
              <a:off x="5466524" y="3810000"/>
              <a:ext cx="1380154" cy="1524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FAAEE68C-B0DE-4F0B-AFF9-228B9AF58693}"/>
              </a:ext>
            </a:extLst>
          </p:cNvPr>
          <p:cNvSpPr/>
          <p:nvPr/>
        </p:nvSpPr>
        <p:spPr>
          <a:xfrm flipH="1">
            <a:off x="8602663" y="6400800"/>
            <a:ext cx="465137" cy="4572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371600" y="210576"/>
            <a:ext cx="6477000" cy="322824"/>
          </a:xfrm>
        </p:spPr>
        <p:txBody>
          <a:bodyPr>
            <a:normAutofit/>
          </a:bodyPr>
          <a:lstStyle>
            <a:lvl1pPr>
              <a:defRPr sz="1800" b="1" kern="1200" spc="50" baseline="0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-1" y="1133477"/>
            <a:ext cx="2295526" cy="2295524"/>
          </a:xfrm>
        </p:spPr>
        <p:txBody>
          <a:bodyPr rtlCol="0"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4" name="Picture Placeholder 14"/>
          <p:cNvSpPr>
            <a:spLocks noGrp="1"/>
          </p:cNvSpPr>
          <p:nvPr>
            <p:ph type="pic" sz="quarter" idx="14"/>
          </p:nvPr>
        </p:nvSpPr>
        <p:spPr>
          <a:xfrm>
            <a:off x="2276474" y="1133477"/>
            <a:ext cx="2295526" cy="2295524"/>
          </a:xfrm>
        </p:spPr>
        <p:txBody>
          <a:bodyPr rtlCol="0"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5" name="Picture Placeholder 14"/>
          <p:cNvSpPr>
            <a:spLocks noGrp="1"/>
          </p:cNvSpPr>
          <p:nvPr>
            <p:ph type="pic" sz="quarter" idx="15"/>
          </p:nvPr>
        </p:nvSpPr>
        <p:spPr>
          <a:xfrm>
            <a:off x="4572000" y="1133477"/>
            <a:ext cx="2295526" cy="2295524"/>
          </a:xfrm>
        </p:spPr>
        <p:txBody>
          <a:bodyPr rtlCol="0"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6" name="Picture Placeholder 14"/>
          <p:cNvSpPr>
            <a:spLocks noGrp="1"/>
          </p:cNvSpPr>
          <p:nvPr>
            <p:ph type="pic" sz="quarter" idx="16"/>
          </p:nvPr>
        </p:nvSpPr>
        <p:spPr>
          <a:xfrm>
            <a:off x="6848474" y="1133477"/>
            <a:ext cx="2295526" cy="2295524"/>
          </a:xfrm>
        </p:spPr>
        <p:txBody>
          <a:bodyPr rtlCol="0"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7" name="Date Placeholder 3">
            <a:extLst>
              <a:ext uri="{FF2B5EF4-FFF2-40B4-BE49-F238E27FC236}">
                <a16:creationId xmlns:a16="http://schemas.microsoft.com/office/drawing/2014/main" id="{ACE14690-46A9-4A57-AAB0-A6EE2CC4680F}"/>
              </a:ext>
            </a:extLst>
          </p:cNvPr>
          <p:cNvSpPr>
            <a:spLocks noGrp="1"/>
          </p:cNvSpPr>
          <p:nvPr>
            <p:ph type="dt" sz="half" idx="17"/>
          </p:nvPr>
        </p:nvSpPr>
        <p:spPr>
          <a:xfrm>
            <a:off x="3856038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BAE591-3893-41AB-9242-B48E0201DEC3}" type="datetime1">
              <a:rPr lang="en-US"/>
              <a:pPr>
                <a:defRPr/>
              </a:pPr>
              <a:t>2/13/2021</a:t>
            </a:fld>
            <a:endParaRPr lang="en-US"/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1D184778-B57C-40C7-987F-29E5F343E69F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>
          <a:xfrm>
            <a:off x="66675" y="6492875"/>
            <a:ext cx="2895600" cy="365125"/>
          </a:xfrm>
        </p:spPr>
        <p:txBody>
          <a:bodyPr/>
          <a:lstStyle>
            <a:lvl1pPr algn="l">
              <a:defRPr sz="900"/>
            </a:lvl1pPr>
          </a:lstStyle>
          <a:p>
            <a:pPr>
              <a:defRPr/>
            </a:pPr>
            <a:r>
              <a:rPr lang="en-US"/>
              <a:t>www.orcolor.com</a:t>
            </a:r>
            <a:endParaRPr lang="en-US" dirty="0"/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4B316991-FD05-4B26-BDBF-E5AAFB982227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8602663" y="6477000"/>
            <a:ext cx="465137" cy="250825"/>
          </a:xfrm>
        </p:spPr>
        <p:txBody>
          <a:bodyPr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A69F44C-9F5D-400C-A3EC-7A43DC3D020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17836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Admin\Desktop\UI-UX\1437897609.png">
            <a:extLst>
              <a:ext uri="{FF2B5EF4-FFF2-40B4-BE49-F238E27FC236}">
                <a16:creationId xmlns:a16="http://schemas.microsoft.com/office/drawing/2014/main" id="{325EF3E5-2155-4925-B52B-FAFB787B4D3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44463"/>
            <a:ext cx="1098550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oup 7">
            <a:extLst>
              <a:ext uri="{FF2B5EF4-FFF2-40B4-BE49-F238E27FC236}">
                <a16:creationId xmlns:a16="http://schemas.microsoft.com/office/drawing/2014/main" id="{45D011DB-10B8-496D-AEA6-4F6826F386EC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8602663" y="274638"/>
            <a:ext cx="401637" cy="193675"/>
            <a:chOff x="0" y="3810000"/>
            <a:chExt cx="6846678" cy="15240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D40C41CC-7B70-4030-9AD4-721E2FDBF4A3}"/>
                </a:ext>
              </a:extLst>
            </p:cNvPr>
            <p:cNvSpPr/>
            <p:nvPr/>
          </p:nvSpPr>
          <p:spPr>
            <a:xfrm>
              <a:off x="0" y="3810000"/>
              <a:ext cx="1380154" cy="1524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3094A51F-F3CA-43B9-87B3-0DCC0A424B84}"/>
                </a:ext>
              </a:extLst>
            </p:cNvPr>
            <p:cNvSpPr/>
            <p:nvPr/>
          </p:nvSpPr>
          <p:spPr>
            <a:xfrm>
              <a:off x="1380154" y="3810000"/>
              <a:ext cx="1353100" cy="152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F8CD41B-2508-4478-BC67-96D4EBBBF1A8}"/>
                </a:ext>
              </a:extLst>
            </p:cNvPr>
            <p:cNvSpPr/>
            <p:nvPr/>
          </p:nvSpPr>
          <p:spPr>
            <a:xfrm>
              <a:off x="2733254" y="3810000"/>
              <a:ext cx="1380171" cy="152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07EDA7AD-0985-49B9-9EFF-8BAAA3BC5243}"/>
                </a:ext>
              </a:extLst>
            </p:cNvPr>
            <p:cNvSpPr/>
            <p:nvPr/>
          </p:nvSpPr>
          <p:spPr>
            <a:xfrm flipH="1">
              <a:off x="4113424" y="3810000"/>
              <a:ext cx="1380154" cy="1524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CDB79C86-C0D3-4C3B-A235-C81A1E74E08B}"/>
                </a:ext>
              </a:extLst>
            </p:cNvPr>
            <p:cNvSpPr/>
            <p:nvPr/>
          </p:nvSpPr>
          <p:spPr>
            <a:xfrm flipH="1">
              <a:off x="5466524" y="3810000"/>
              <a:ext cx="1380154" cy="1524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F927EEAB-50D9-4AC1-964F-C91BAB1B4269}"/>
              </a:ext>
            </a:extLst>
          </p:cNvPr>
          <p:cNvSpPr/>
          <p:nvPr/>
        </p:nvSpPr>
        <p:spPr>
          <a:xfrm flipH="1">
            <a:off x="8602663" y="6400800"/>
            <a:ext cx="465137" cy="4572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371600" y="210576"/>
            <a:ext cx="6477000" cy="322824"/>
          </a:xfrm>
        </p:spPr>
        <p:txBody>
          <a:bodyPr>
            <a:normAutofit/>
          </a:bodyPr>
          <a:lstStyle>
            <a:lvl1pPr>
              <a:defRPr sz="1800" b="1" kern="1200" spc="50" baseline="0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-1" y="1133477"/>
            <a:ext cx="2295526" cy="2295524"/>
          </a:xfrm>
        </p:spPr>
        <p:txBody>
          <a:bodyPr rtlCol="0"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6" name="Picture Placeholder 14"/>
          <p:cNvSpPr>
            <a:spLocks noGrp="1"/>
          </p:cNvSpPr>
          <p:nvPr>
            <p:ph type="pic" sz="quarter" idx="16"/>
          </p:nvPr>
        </p:nvSpPr>
        <p:spPr>
          <a:xfrm>
            <a:off x="6848474" y="3429001"/>
            <a:ext cx="2295526" cy="2295524"/>
          </a:xfrm>
        </p:spPr>
        <p:txBody>
          <a:bodyPr rtlCol="0"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851A3F9D-F08C-4D8C-B7E6-A19245B069C2}"/>
              </a:ext>
            </a:extLst>
          </p:cNvPr>
          <p:cNvSpPr>
            <a:spLocks noGrp="1"/>
          </p:cNvSpPr>
          <p:nvPr>
            <p:ph type="dt" sz="half" idx="17"/>
          </p:nvPr>
        </p:nvSpPr>
        <p:spPr>
          <a:xfrm>
            <a:off x="3856038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6CC367-C45A-4136-BAFB-A6BD9AAA5EF3}" type="datetime1">
              <a:rPr lang="en-US"/>
              <a:pPr>
                <a:defRPr/>
              </a:pPr>
              <a:t>2/13/2021</a:t>
            </a:fld>
            <a:endParaRPr lang="en-US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C828C533-2200-48F9-B688-9ECEF917A703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>
          <a:xfrm>
            <a:off x="66675" y="6492875"/>
            <a:ext cx="2895600" cy="365125"/>
          </a:xfrm>
        </p:spPr>
        <p:txBody>
          <a:bodyPr/>
          <a:lstStyle>
            <a:lvl1pPr algn="l">
              <a:defRPr sz="900"/>
            </a:lvl1pPr>
          </a:lstStyle>
          <a:p>
            <a:pPr>
              <a:defRPr/>
            </a:pPr>
            <a:r>
              <a:rPr lang="en-US"/>
              <a:t>www.orcolor.com</a:t>
            </a:r>
            <a:endParaRPr lang="en-US" dirty="0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E9BFD135-27E7-4C76-AC91-9DF3B925DAB0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8602663" y="6477000"/>
            <a:ext cx="465137" cy="250825"/>
          </a:xfrm>
        </p:spPr>
        <p:txBody>
          <a:bodyPr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4A5999B-B225-4F6A-B7D8-A9E5204F2A6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73322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dmin\Desktop\UI-UX\1437897609.png">
            <a:extLst>
              <a:ext uri="{FF2B5EF4-FFF2-40B4-BE49-F238E27FC236}">
                <a16:creationId xmlns:a16="http://schemas.microsoft.com/office/drawing/2014/main" id="{73E2650B-117F-40D8-A03D-54B238BF3EF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44463"/>
            <a:ext cx="1098550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7">
            <a:extLst>
              <a:ext uri="{FF2B5EF4-FFF2-40B4-BE49-F238E27FC236}">
                <a16:creationId xmlns:a16="http://schemas.microsoft.com/office/drawing/2014/main" id="{A81718F4-30CA-46A3-80BE-C393C8A6C4CD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8602663" y="274638"/>
            <a:ext cx="401637" cy="193675"/>
            <a:chOff x="0" y="3810000"/>
            <a:chExt cx="6846678" cy="15240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54407732-93BF-4E46-8100-92C6D2066C8F}"/>
                </a:ext>
              </a:extLst>
            </p:cNvPr>
            <p:cNvSpPr/>
            <p:nvPr/>
          </p:nvSpPr>
          <p:spPr>
            <a:xfrm>
              <a:off x="0" y="3810000"/>
              <a:ext cx="1380154" cy="1524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296CE4D4-E34D-41B6-A07B-7639CF7E6340}"/>
                </a:ext>
              </a:extLst>
            </p:cNvPr>
            <p:cNvSpPr/>
            <p:nvPr/>
          </p:nvSpPr>
          <p:spPr>
            <a:xfrm>
              <a:off x="1380154" y="3810000"/>
              <a:ext cx="1353100" cy="152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2AF1535F-A6F3-485D-A942-3E040385FB7A}"/>
                </a:ext>
              </a:extLst>
            </p:cNvPr>
            <p:cNvSpPr/>
            <p:nvPr/>
          </p:nvSpPr>
          <p:spPr>
            <a:xfrm>
              <a:off x="2733254" y="3810000"/>
              <a:ext cx="1380171" cy="152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19BDD953-36EF-4A9D-BB03-40AB48B31F62}"/>
                </a:ext>
              </a:extLst>
            </p:cNvPr>
            <p:cNvSpPr/>
            <p:nvPr/>
          </p:nvSpPr>
          <p:spPr>
            <a:xfrm flipH="1">
              <a:off x="4113424" y="3810000"/>
              <a:ext cx="1380154" cy="1524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D98CEDA-F71D-4DA9-88C4-DD122B2B0C05}"/>
                </a:ext>
              </a:extLst>
            </p:cNvPr>
            <p:cNvSpPr/>
            <p:nvPr/>
          </p:nvSpPr>
          <p:spPr>
            <a:xfrm flipH="1">
              <a:off x="5466524" y="3810000"/>
              <a:ext cx="1380154" cy="1524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21186B62-1BBB-4B20-A486-18B975F40EB3}"/>
              </a:ext>
            </a:extLst>
          </p:cNvPr>
          <p:cNvSpPr/>
          <p:nvPr/>
        </p:nvSpPr>
        <p:spPr>
          <a:xfrm flipH="1">
            <a:off x="8602663" y="6400800"/>
            <a:ext cx="465137" cy="4572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371600" y="210576"/>
            <a:ext cx="6477000" cy="322824"/>
          </a:xfrm>
        </p:spPr>
        <p:txBody>
          <a:bodyPr>
            <a:normAutofit/>
          </a:bodyPr>
          <a:lstStyle>
            <a:lvl1pPr>
              <a:defRPr sz="1800" b="1" kern="1200" spc="50" baseline="0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2333626" y="1152525"/>
            <a:ext cx="4476751" cy="3495675"/>
          </a:xfrm>
        </p:spPr>
        <p:txBody>
          <a:bodyPr rtlCol="0"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7125313B-68D2-41B2-8B2E-A96CD1B79594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3856038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C57D5-BD95-4645-92CA-55336D1E3412}" type="datetime1">
              <a:rPr lang="en-US"/>
              <a:pPr>
                <a:defRPr/>
              </a:pPr>
              <a:t>2/13/2021</a:t>
            </a:fld>
            <a:endParaRPr lang="en-US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C1658F06-3675-4621-8E81-4536CE8F3748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66675" y="6492875"/>
            <a:ext cx="2895600" cy="365125"/>
          </a:xfrm>
        </p:spPr>
        <p:txBody>
          <a:bodyPr/>
          <a:lstStyle>
            <a:lvl1pPr algn="l">
              <a:defRPr sz="900"/>
            </a:lvl1pPr>
          </a:lstStyle>
          <a:p>
            <a:pPr>
              <a:defRPr/>
            </a:pPr>
            <a:r>
              <a:rPr lang="en-US"/>
              <a:t>www.orcolor.com</a:t>
            </a:r>
            <a:endParaRPr lang="en-US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51A47E24-7C01-4E34-891F-05ADADB4C13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8602663" y="6477000"/>
            <a:ext cx="465137" cy="250825"/>
          </a:xfrm>
        </p:spPr>
        <p:txBody>
          <a:bodyPr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F791964-9F4E-4524-A559-6B07F2F29D4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58213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ection Desig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dmin\Desktop\UI-UX\1437897609.png">
            <a:extLst>
              <a:ext uri="{FF2B5EF4-FFF2-40B4-BE49-F238E27FC236}">
                <a16:creationId xmlns:a16="http://schemas.microsoft.com/office/drawing/2014/main" id="{FF237E6F-CE64-4CE7-9D7A-E8E64888E83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44463"/>
            <a:ext cx="1098550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7">
            <a:extLst>
              <a:ext uri="{FF2B5EF4-FFF2-40B4-BE49-F238E27FC236}">
                <a16:creationId xmlns:a16="http://schemas.microsoft.com/office/drawing/2014/main" id="{6A62A558-EB57-48AE-B761-80621D37DEBE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8602663" y="274638"/>
            <a:ext cx="401637" cy="193675"/>
            <a:chOff x="0" y="3810000"/>
            <a:chExt cx="6846678" cy="15240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6C04AB0F-5A7E-4ADC-BA86-D4A9F09D35BE}"/>
                </a:ext>
              </a:extLst>
            </p:cNvPr>
            <p:cNvSpPr/>
            <p:nvPr/>
          </p:nvSpPr>
          <p:spPr>
            <a:xfrm>
              <a:off x="0" y="3810000"/>
              <a:ext cx="1380154" cy="1524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E60B858-9F0E-468B-966E-C2D0CB5E69BA}"/>
                </a:ext>
              </a:extLst>
            </p:cNvPr>
            <p:cNvSpPr/>
            <p:nvPr/>
          </p:nvSpPr>
          <p:spPr>
            <a:xfrm>
              <a:off x="1380154" y="3810000"/>
              <a:ext cx="1353100" cy="152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589F9AB4-EB32-4CAE-9B7B-1813AEF1B55E}"/>
                </a:ext>
              </a:extLst>
            </p:cNvPr>
            <p:cNvSpPr/>
            <p:nvPr/>
          </p:nvSpPr>
          <p:spPr>
            <a:xfrm>
              <a:off x="2733254" y="3810000"/>
              <a:ext cx="1380171" cy="152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E883B5D-63A0-4824-8125-93B8CE0687BA}"/>
                </a:ext>
              </a:extLst>
            </p:cNvPr>
            <p:cNvSpPr/>
            <p:nvPr/>
          </p:nvSpPr>
          <p:spPr>
            <a:xfrm flipH="1">
              <a:off x="4113424" y="3810000"/>
              <a:ext cx="1380154" cy="1524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6DBE03DC-3E64-4DB0-8448-CD6ECD236473}"/>
                </a:ext>
              </a:extLst>
            </p:cNvPr>
            <p:cNvSpPr/>
            <p:nvPr/>
          </p:nvSpPr>
          <p:spPr>
            <a:xfrm flipH="1">
              <a:off x="5466524" y="3810000"/>
              <a:ext cx="1380154" cy="1524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8A3E96CE-2148-49D7-8D65-7E668189757E}"/>
              </a:ext>
            </a:extLst>
          </p:cNvPr>
          <p:cNvSpPr/>
          <p:nvPr/>
        </p:nvSpPr>
        <p:spPr>
          <a:xfrm flipH="1">
            <a:off x="8602663" y="6400800"/>
            <a:ext cx="465137" cy="4572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371600" y="210576"/>
            <a:ext cx="6477000" cy="322824"/>
          </a:xfrm>
        </p:spPr>
        <p:txBody>
          <a:bodyPr>
            <a:normAutofit/>
          </a:bodyPr>
          <a:lstStyle>
            <a:lvl1pPr>
              <a:defRPr sz="1800" b="1" kern="1200" spc="50" baseline="0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0" y="819151"/>
            <a:ext cx="9144000" cy="3686175"/>
          </a:xfrm>
        </p:spPr>
        <p:txBody>
          <a:bodyPr rtlCol="0"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C2F7FE1A-B61F-49C7-83EA-F90357849882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3856038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051EB1-C61F-46E8-BFD7-A43002C371CA}" type="datetime1">
              <a:rPr lang="en-US"/>
              <a:pPr>
                <a:defRPr/>
              </a:pPr>
              <a:t>2/13/2021</a:t>
            </a:fld>
            <a:endParaRPr lang="en-US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FD7A1280-2264-4030-8B0B-9B34E6D3FA2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66675" y="6492875"/>
            <a:ext cx="2895600" cy="365125"/>
          </a:xfrm>
        </p:spPr>
        <p:txBody>
          <a:bodyPr/>
          <a:lstStyle>
            <a:lvl1pPr algn="l">
              <a:defRPr sz="900"/>
            </a:lvl1pPr>
          </a:lstStyle>
          <a:p>
            <a:pPr>
              <a:defRPr/>
            </a:pPr>
            <a:r>
              <a:rPr lang="en-US"/>
              <a:t>www.orcolor.com</a:t>
            </a:r>
            <a:endParaRPr lang="en-US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6D8161B0-4B4A-4AFA-9736-95EABED0B2C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8602663" y="6477000"/>
            <a:ext cx="465137" cy="250825"/>
          </a:xfrm>
        </p:spPr>
        <p:txBody>
          <a:bodyPr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1322EEF-B778-4DA4-BE71-AF3B4EB93F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38262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ntrection Desig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dmin\Desktop\UI-UX\1437897609.png">
            <a:extLst>
              <a:ext uri="{FF2B5EF4-FFF2-40B4-BE49-F238E27FC236}">
                <a16:creationId xmlns:a16="http://schemas.microsoft.com/office/drawing/2014/main" id="{40FB0910-3ECE-41A2-B9C6-C7E8AFCDC1E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44463"/>
            <a:ext cx="1098550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7">
            <a:extLst>
              <a:ext uri="{FF2B5EF4-FFF2-40B4-BE49-F238E27FC236}">
                <a16:creationId xmlns:a16="http://schemas.microsoft.com/office/drawing/2014/main" id="{22F81080-02F6-40AF-B074-ED503DB87802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8602663" y="274638"/>
            <a:ext cx="401637" cy="193675"/>
            <a:chOff x="0" y="3810000"/>
            <a:chExt cx="6846678" cy="15240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545960E4-5545-4E45-82C6-F9CDFD04B89D}"/>
                </a:ext>
              </a:extLst>
            </p:cNvPr>
            <p:cNvSpPr/>
            <p:nvPr/>
          </p:nvSpPr>
          <p:spPr>
            <a:xfrm>
              <a:off x="0" y="3810000"/>
              <a:ext cx="1380154" cy="1524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267141F-96AB-4AEC-B196-E9E2D60F654D}"/>
                </a:ext>
              </a:extLst>
            </p:cNvPr>
            <p:cNvSpPr/>
            <p:nvPr/>
          </p:nvSpPr>
          <p:spPr>
            <a:xfrm>
              <a:off x="1380154" y="3810000"/>
              <a:ext cx="1353100" cy="152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63E1E7D-A324-409F-9D1C-4FAE3C250D8E}"/>
                </a:ext>
              </a:extLst>
            </p:cNvPr>
            <p:cNvSpPr/>
            <p:nvPr/>
          </p:nvSpPr>
          <p:spPr>
            <a:xfrm>
              <a:off x="2733254" y="3810000"/>
              <a:ext cx="1380171" cy="152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8E524ED5-4758-49C0-8505-7188AFDA0439}"/>
                </a:ext>
              </a:extLst>
            </p:cNvPr>
            <p:cNvSpPr/>
            <p:nvPr/>
          </p:nvSpPr>
          <p:spPr>
            <a:xfrm flipH="1">
              <a:off x="4113424" y="3810000"/>
              <a:ext cx="1380154" cy="1524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F395635-3C2A-4542-9DC9-D6AF7EE188EA}"/>
                </a:ext>
              </a:extLst>
            </p:cNvPr>
            <p:cNvSpPr/>
            <p:nvPr/>
          </p:nvSpPr>
          <p:spPr>
            <a:xfrm flipH="1">
              <a:off x="5466524" y="3810000"/>
              <a:ext cx="1380154" cy="1524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26154F77-7D45-4AA0-B612-9F66CBB38AF0}"/>
              </a:ext>
            </a:extLst>
          </p:cNvPr>
          <p:cNvSpPr/>
          <p:nvPr/>
        </p:nvSpPr>
        <p:spPr>
          <a:xfrm flipH="1">
            <a:off x="8602663" y="6400800"/>
            <a:ext cx="465137" cy="4572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371600" y="210576"/>
            <a:ext cx="6477000" cy="322824"/>
          </a:xfrm>
        </p:spPr>
        <p:txBody>
          <a:bodyPr>
            <a:normAutofit/>
          </a:bodyPr>
          <a:lstStyle>
            <a:lvl1pPr>
              <a:defRPr sz="1800" b="1" kern="1200" spc="50" baseline="0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-1" y="1924052"/>
            <a:ext cx="4448175" cy="2943225"/>
          </a:xfrm>
        </p:spPr>
        <p:txBody>
          <a:bodyPr rtlCol="0"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30B98C97-9CF6-49A9-A11B-02A72B4C5BBC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3856038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869075-1C91-4CB0-AEB9-6C44E5D92827}" type="datetime1">
              <a:rPr lang="en-US"/>
              <a:pPr>
                <a:defRPr/>
              </a:pPr>
              <a:t>2/13/2021</a:t>
            </a:fld>
            <a:endParaRPr lang="en-US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8AD19A32-805B-4685-BB28-1DF6BF167C4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66675" y="6492875"/>
            <a:ext cx="2895600" cy="365125"/>
          </a:xfrm>
        </p:spPr>
        <p:txBody>
          <a:bodyPr/>
          <a:lstStyle>
            <a:lvl1pPr algn="l">
              <a:defRPr sz="900"/>
            </a:lvl1pPr>
          </a:lstStyle>
          <a:p>
            <a:pPr>
              <a:defRPr/>
            </a:pPr>
            <a:r>
              <a:rPr lang="en-US"/>
              <a:t>www.orcolor.com</a:t>
            </a:r>
            <a:endParaRPr lang="en-US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6D36DBE5-4AE1-46F7-AA36-E42A0E0DD93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8602663" y="6477000"/>
            <a:ext cx="465137" cy="250825"/>
          </a:xfrm>
        </p:spPr>
        <p:txBody>
          <a:bodyPr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0685661-6873-417B-A85D-4FBD24CEF9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24281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ntrection Desig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dmin\Desktop\UI-UX\1437897609.png">
            <a:extLst>
              <a:ext uri="{FF2B5EF4-FFF2-40B4-BE49-F238E27FC236}">
                <a16:creationId xmlns:a16="http://schemas.microsoft.com/office/drawing/2014/main" id="{41FD231D-4841-4E6C-88AD-0E0C231C71C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44463"/>
            <a:ext cx="1098550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7">
            <a:extLst>
              <a:ext uri="{FF2B5EF4-FFF2-40B4-BE49-F238E27FC236}">
                <a16:creationId xmlns:a16="http://schemas.microsoft.com/office/drawing/2014/main" id="{5C669E80-841E-4E6D-82CA-9F3E976F2348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8602663" y="274638"/>
            <a:ext cx="401637" cy="193675"/>
            <a:chOff x="0" y="3810000"/>
            <a:chExt cx="6846678" cy="15240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60F58CD7-7518-46F5-8EA4-934E1C3A5C8E}"/>
                </a:ext>
              </a:extLst>
            </p:cNvPr>
            <p:cNvSpPr/>
            <p:nvPr/>
          </p:nvSpPr>
          <p:spPr>
            <a:xfrm>
              <a:off x="0" y="3810000"/>
              <a:ext cx="1380154" cy="1524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32F4585F-CC23-46D0-9B31-F490C3EA9D50}"/>
                </a:ext>
              </a:extLst>
            </p:cNvPr>
            <p:cNvSpPr/>
            <p:nvPr/>
          </p:nvSpPr>
          <p:spPr>
            <a:xfrm>
              <a:off x="1380154" y="3810000"/>
              <a:ext cx="1353100" cy="152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6713AF67-E1BC-441F-9149-BACFB48E4504}"/>
                </a:ext>
              </a:extLst>
            </p:cNvPr>
            <p:cNvSpPr/>
            <p:nvPr/>
          </p:nvSpPr>
          <p:spPr>
            <a:xfrm>
              <a:off x="2733254" y="3810000"/>
              <a:ext cx="1380171" cy="152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1AED27C-5321-421E-9940-11E4E05FD45D}"/>
                </a:ext>
              </a:extLst>
            </p:cNvPr>
            <p:cNvSpPr/>
            <p:nvPr/>
          </p:nvSpPr>
          <p:spPr>
            <a:xfrm flipH="1">
              <a:off x="4113424" y="3810000"/>
              <a:ext cx="1380154" cy="1524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E0F08D2-FAF5-4DE3-B845-BCF2092A5931}"/>
                </a:ext>
              </a:extLst>
            </p:cNvPr>
            <p:cNvSpPr/>
            <p:nvPr/>
          </p:nvSpPr>
          <p:spPr>
            <a:xfrm flipH="1">
              <a:off x="5466524" y="3810000"/>
              <a:ext cx="1380154" cy="1524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4D515964-C2A5-4D4B-99FE-325AAECE104C}"/>
              </a:ext>
            </a:extLst>
          </p:cNvPr>
          <p:cNvSpPr/>
          <p:nvPr/>
        </p:nvSpPr>
        <p:spPr>
          <a:xfrm flipH="1">
            <a:off x="8602663" y="6400800"/>
            <a:ext cx="465137" cy="4572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371600" y="210576"/>
            <a:ext cx="6477000" cy="322824"/>
          </a:xfrm>
        </p:spPr>
        <p:txBody>
          <a:bodyPr>
            <a:normAutofit/>
          </a:bodyPr>
          <a:lstStyle>
            <a:lvl1pPr>
              <a:defRPr sz="1800" b="1" kern="1200" spc="50" baseline="0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4695827" y="1924052"/>
            <a:ext cx="4448175" cy="2943225"/>
          </a:xfrm>
        </p:spPr>
        <p:txBody>
          <a:bodyPr rtlCol="0"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9338BF01-1E88-4AD0-B34D-DA5D587297E1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3856038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092C29-E918-4CD7-A034-1B1303B576CD}" type="datetime1">
              <a:rPr lang="en-US"/>
              <a:pPr>
                <a:defRPr/>
              </a:pPr>
              <a:t>2/13/2021</a:t>
            </a:fld>
            <a:endParaRPr lang="en-US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2FB9A1B9-FD61-4549-8EF0-5FE2AD638312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66675" y="6492875"/>
            <a:ext cx="2895600" cy="365125"/>
          </a:xfrm>
        </p:spPr>
        <p:txBody>
          <a:bodyPr/>
          <a:lstStyle>
            <a:lvl1pPr algn="l">
              <a:defRPr sz="900"/>
            </a:lvl1pPr>
          </a:lstStyle>
          <a:p>
            <a:pPr>
              <a:defRPr/>
            </a:pPr>
            <a:r>
              <a:rPr lang="en-US"/>
              <a:t>www.orcolor.com</a:t>
            </a:r>
            <a:endParaRPr lang="en-US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84CC9D1C-95A7-4AB7-BD6F-E4EBC8D6766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8602663" y="6477000"/>
            <a:ext cx="465137" cy="250825"/>
          </a:xfrm>
        </p:spPr>
        <p:txBody>
          <a:bodyPr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4B61614-8CA5-4695-BB83-6E94D6A414E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3534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dmin\Desktop\UI-UX\1437897609.png">
            <a:extLst>
              <a:ext uri="{FF2B5EF4-FFF2-40B4-BE49-F238E27FC236}">
                <a16:creationId xmlns:a16="http://schemas.microsoft.com/office/drawing/2014/main" id="{5DAC2DB8-34A5-4D70-A605-2EA44155CDE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44463"/>
            <a:ext cx="1098550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7">
            <a:extLst>
              <a:ext uri="{FF2B5EF4-FFF2-40B4-BE49-F238E27FC236}">
                <a16:creationId xmlns:a16="http://schemas.microsoft.com/office/drawing/2014/main" id="{46CE8264-4CC4-49A2-8354-5D9D4BE474DB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8602663" y="274638"/>
            <a:ext cx="401637" cy="193675"/>
            <a:chOff x="0" y="3810000"/>
            <a:chExt cx="6846678" cy="15240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071FB8EC-637A-48B1-83C8-4690256008F0}"/>
                </a:ext>
              </a:extLst>
            </p:cNvPr>
            <p:cNvSpPr/>
            <p:nvPr/>
          </p:nvSpPr>
          <p:spPr>
            <a:xfrm>
              <a:off x="0" y="3810000"/>
              <a:ext cx="1380154" cy="1524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48BAFF5A-5C5E-4666-AB6D-FB810EB5BDB1}"/>
                </a:ext>
              </a:extLst>
            </p:cNvPr>
            <p:cNvSpPr/>
            <p:nvPr/>
          </p:nvSpPr>
          <p:spPr>
            <a:xfrm>
              <a:off x="1380154" y="3810000"/>
              <a:ext cx="1353100" cy="152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F895D38A-FA5D-4C79-9A87-F9B0A4CAF2CA}"/>
                </a:ext>
              </a:extLst>
            </p:cNvPr>
            <p:cNvSpPr/>
            <p:nvPr/>
          </p:nvSpPr>
          <p:spPr>
            <a:xfrm>
              <a:off x="2733254" y="3810000"/>
              <a:ext cx="1380171" cy="152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0649F8DA-74E7-40C1-9BCA-A7824EE29332}"/>
                </a:ext>
              </a:extLst>
            </p:cNvPr>
            <p:cNvSpPr/>
            <p:nvPr/>
          </p:nvSpPr>
          <p:spPr>
            <a:xfrm flipH="1">
              <a:off x="4113424" y="3810000"/>
              <a:ext cx="1380154" cy="1524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1303064A-43E1-4CBB-A08C-D0CEA4C065F5}"/>
                </a:ext>
              </a:extLst>
            </p:cNvPr>
            <p:cNvSpPr/>
            <p:nvPr/>
          </p:nvSpPr>
          <p:spPr>
            <a:xfrm flipH="1">
              <a:off x="5466524" y="3810000"/>
              <a:ext cx="1380154" cy="1524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B4B6D746-1FB5-47B0-9B2D-843B9BEE5307}"/>
              </a:ext>
            </a:extLst>
          </p:cNvPr>
          <p:cNvSpPr/>
          <p:nvPr/>
        </p:nvSpPr>
        <p:spPr>
          <a:xfrm flipH="1">
            <a:off x="8602663" y="6400800"/>
            <a:ext cx="465137" cy="4572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371600" y="210576"/>
            <a:ext cx="6477000" cy="322824"/>
          </a:xfrm>
        </p:spPr>
        <p:txBody>
          <a:bodyPr>
            <a:normAutofit/>
          </a:bodyPr>
          <a:lstStyle>
            <a:lvl1pPr>
              <a:defRPr sz="1800" b="1" kern="1200" spc="50" baseline="0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3567114" y="1143002"/>
            <a:ext cx="2009775" cy="2009775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1000"/>
            </a:lvl1pPr>
          </a:lstStyle>
          <a:p>
            <a:pPr lvl="0"/>
            <a:endParaRPr lang="en-US" noProof="0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AA015519-6AB0-4E66-BFE3-514A10831ACE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3856038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7BE0D0-CCDB-400C-818E-3F55BFBF30A4}" type="datetime1">
              <a:rPr lang="en-US"/>
              <a:pPr>
                <a:defRPr/>
              </a:pPr>
              <a:t>2/13/2021</a:t>
            </a:fld>
            <a:endParaRPr lang="en-US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E697BDD4-922C-46D6-94A8-188E04CA509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66675" y="6492875"/>
            <a:ext cx="2895600" cy="365125"/>
          </a:xfrm>
        </p:spPr>
        <p:txBody>
          <a:bodyPr/>
          <a:lstStyle>
            <a:lvl1pPr algn="l">
              <a:defRPr sz="900"/>
            </a:lvl1pPr>
          </a:lstStyle>
          <a:p>
            <a:pPr>
              <a:defRPr/>
            </a:pPr>
            <a:r>
              <a:rPr lang="en-US"/>
              <a:t>www.orcolor.com</a:t>
            </a:r>
            <a:endParaRPr lang="en-US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C38ABD8B-B2D6-465A-9216-76B8AD6EEA9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8602663" y="6477000"/>
            <a:ext cx="465137" cy="250825"/>
          </a:xfrm>
        </p:spPr>
        <p:txBody>
          <a:bodyPr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B7B634B1-D92B-4821-B4FC-15A1F391D6E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44031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trection Desig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Admin\Desktop\UI-UX\1437897609.png">
            <a:extLst>
              <a:ext uri="{FF2B5EF4-FFF2-40B4-BE49-F238E27FC236}">
                <a16:creationId xmlns:a16="http://schemas.microsoft.com/office/drawing/2014/main" id="{728746BD-9C63-414F-8326-F6A533C88FC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44463"/>
            <a:ext cx="1098550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Group 7">
            <a:extLst>
              <a:ext uri="{FF2B5EF4-FFF2-40B4-BE49-F238E27FC236}">
                <a16:creationId xmlns:a16="http://schemas.microsoft.com/office/drawing/2014/main" id="{2F28EC4E-7516-4AE8-A962-289173D4D257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8602663" y="274638"/>
            <a:ext cx="401637" cy="193675"/>
            <a:chOff x="0" y="3810000"/>
            <a:chExt cx="6846678" cy="152400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949D4C9F-D3C5-4019-BE25-CE518C7B88D0}"/>
                </a:ext>
              </a:extLst>
            </p:cNvPr>
            <p:cNvSpPr/>
            <p:nvPr/>
          </p:nvSpPr>
          <p:spPr>
            <a:xfrm>
              <a:off x="0" y="3810000"/>
              <a:ext cx="1380154" cy="1524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25F8F59C-4EA7-4EAA-BBE4-5A058D19F28B}"/>
                </a:ext>
              </a:extLst>
            </p:cNvPr>
            <p:cNvSpPr/>
            <p:nvPr/>
          </p:nvSpPr>
          <p:spPr>
            <a:xfrm>
              <a:off x="1380154" y="3810000"/>
              <a:ext cx="1353100" cy="152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2AC7235E-6E7F-424B-9D7B-C241D21FBB7E}"/>
                </a:ext>
              </a:extLst>
            </p:cNvPr>
            <p:cNvSpPr/>
            <p:nvPr/>
          </p:nvSpPr>
          <p:spPr>
            <a:xfrm>
              <a:off x="2733254" y="3810000"/>
              <a:ext cx="1380171" cy="152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8F5D873-E158-4033-8078-43A16F53F9AB}"/>
                </a:ext>
              </a:extLst>
            </p:cNvPr>
            <p:cNvSpPr/>
            <p:nvPr/>
          </p:nvSpPr>
          <p:spPr>
            <a:xfrm flipH="1">
              <a:off x="4113424" y="3810000"/>
              <a:ext cx="1380154" cy="1524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B191DD6F-4391-4750-BCB4-98969919384D}"/>
                </a:ext>
              </a:extLst>
            </p:cNvPr>
            <p:cNvSpPr/>
            <p:nvPr/>
          </p:nvSpPr>
          <p:spPr>
            <a:xfrm flipH="1">
              <a:off x="5466524" y="3810000"/>
              <a:ext cx="1380154" cy="1524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971B8B00-B0D6-4BA5-B91A-897056C3BA8E}"/>
              </a:ext>
            </a:extLst>
          </p:cNvPr>
          <p:cNvSpPr/>
          <p:nvPr/>
        </p:nvSpPr>
        <p:spPr>
          <a:xfrm flipH="1">
            <a:off x="8602663" y="6400800"/>
            <a:ext cx="465137" cy="4572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371600" y="210576"/>
            <a:ext cx="6477000" cy="322824"/>
          </a:xfrm>
        </p:spPr>
        <p:txBody>
          <a:bodyPr>
            <a:normAutofit/>
          </a:bodyPr>
          <a:lstStyle>
            <a:lvl1pPr>
              <a:defRPr sz="1800" b="1" kern="1200" spc="50" baseline="0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314326" y="1590677"/>
            <a:ext cx="2724150" cy="2324100"/>
          </a:xfrm>
        </p:spPr>
        <p:txBody>
          <a:bodyPr rtlCol="0"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6" name="Picture Placeholder 14"/>
          <p:cNvSpPr>
            <a:spLocks noGrp="1"/>
          </p:cNvSpPr>
          <p:nvPr>
            <p:ph type="pic" sz="quarter" idx="14"/>
          </p:nvPr>
        </p:nvSpPr>
        <p:spPr>
          <a:xfrm>
            <a:off x="3212745" y="1590677"/>
            <a:ext cx="2724150" cy="2324100"/>
          </a:xfrm>
        </p:spPr>
        <p:txBody>
          <a:bodyPr rtlCol="0"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7" name="Picture Placeholder 14"/>
          <p:cNvSpPr>
            <a:spLocks noGrp="1"/>
          </p:cNvSpPr>
          <p:nvPr>
            <p:ph type="pic" sz="quarter" idx="15"/>
          </p:nvPr>
        </p:nvSpPr>
        <p:spPr>
          <a:xfrm>
            <a:off x="6111163" y="1590677"/>
            <a:ext cx="2724150" cy="2324100"/>
          </a:xfrm>
        </p:spPr>
        <p:txBody>
          <a:bodyPr rtlCol="0"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AF0173BC-00A7-45CC-9BF6-0DD81D5800A1}"/>
              </a:ext>
            </a:extLst>
          </p:cNvPr>
          <p:cNvSpPr>
            <a:spLocks noGrp="1"/>
          </p:cNvSpPr>
          <p:nvPr>
            <p:ph type="dt" sz="half" idx="16"/>
          </p:nvPr>
        </p:nvSpPr>
        <p:spPr>
          <a:xfrm>
            <a:off x="3856038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B18177-0620-4B17-B61B-F444A8561752}" type="datetime1">
              <a:rPr lang="en-US"/>
              <a:pPr>
                <a:defRPr/>
              </a:pPr>
              <a:t>2/13/2021</a:t>
            </a:fld>
            <a:endParaRPr lang="en-US"/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FA2CEBEE-D96A-41AE-8701-F413D2B66854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66675" y="6492875"/>
            <a:ext cx="2895600" cy="365125"/>
          </a:xfrm>
        </p:spPr>
        <p:txBody>
          <a:bodyPr/>
          <a:lstStyle>
            <a:lvl1pPr algn="l">
              <a:defRPr sz="900"/>
            </a:lvl1pPr>
          </a:lstStyle>
          <a:p>
            <a:pPr>
              <a:defRPr/>
            </a:pPr>
            <a:r>
              <a:rPr lang="en-US"/>
              <a:t>www.orcolor.com</a:t>
            </a:r>
            <a:endParaRPr lang="en-US" dirty="0"/>
          </a:p>
        </p:txBody>
      </p:sp>
      <p:sp>
        <p:nvSpPr>
          <p:cNvPr id="20" name="Slide Number Placeholder 5">
            <a:extLst>
              <a:ext uri="{FF2B5EF4-FFF2-40B4-BE49-F238E27FC236}">
                <a16:creationId xmlns:a16="http://schemas.microsoft.com/office/drawing/2014/main" id="{C9326CC1-B83C-419F-82C3-B44D0B0E9C0D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8602663" y="6477000"/>
            <a:ext cx="465137" cy="250825"/>
          </a:xfrm>
        </p:spPr>
        <p:txBody>
          <a:bodyPr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8E86234-51ED-4B34-8AFC-B0939A7DA59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71008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Intrection Desig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Admin\Desktop\UI-UX\1437897609.png">
            <a:extLst>
              <a:ext uri="{FF2B5EF4-FFF2-40B4-BE49-F238E27FC236}">
                <a16:creationId xmlns:a16="http://schemas.microsoft.com/office/drawing/2014/main" id="{B6C7E07C-D4EC-4BD7-9ADA-839DAB55ADF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44463"/>
            <a:ext cx="1098550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" name="Group 7">
            <a:extLst>
              <a:ext uri="{FF2B5EF4-FFF2-40B4-BE49-F238E27FC236}">
                <a16:creationId xmlns:a16="http://schemas.microsoft.com/office/drawing/2014/main" id="{76ED5A84-AE8C-467F-A1C8-3EC72056956F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8602663" y="274638"/>
            <a:ext cx="401637" cy="193675"/>
            <a:chOff x="0" y="3810000"/>
            <a:chExt cx="6846678" cy="15240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D0C54C68-6170-452A-8994-FD8C73AA4C11}"/>
                </a:ext>
              </a:extLst>
            </p:cNvPr>
            <p:cNvSpPr/>
            <p:nvPr/>
          </p:nvSpPr>
          <p:spPr>
            <a:xfrm>
              <a:off x="0" y="3810000"/>
              <a:ext cx="1380154" cy="1524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7451B24-FB96-4DAA-BF52-7F7FF356DB8F}"/>
                </a:ext>
              </a:extLst>
            </p:cNvPr>
            <p:cNvSpPr/>
            <p:nvPr/>
          </p:nvSpPr>
          <p:spPr>
            <a:xfrm>
              <a:off x="1380154" y="3810000"/>
              <a:ext cx="1353100" cy="152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15A59CC-80D9-4AF5-8E9B-280B95555855}"/>
                </a:ext>
              </a:extLst>
            </p:cNvPr>
            <p:cNvSpPr/>
            <p:nvPr/>
          </p:nvSpPr>
          <p:spPr>
            <a:xfrm>
              <a:off x="2733254" y="3810000"/>
              <a:ext cx="1380171" cy="152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EC5D550-6C82-49E7-9E3B-769851F00C60}"/>
                </a:ext>
              </a:extLst>
            </p:cNvPr>
            <p:cNvSpPr/>
            <p:nvPr/>
          </p:nvSpPr>
          <p:spPr>
            <a:xfrm flipH="1">
              <a:off x="4113424" y="3810000"/>
              <a:ext cx="1380154" cy="1524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16318EEC-5288-43DD-A887-A710B679106A}"/>
                </a:ext>
              </a:extLst>
            </p:cNvPr>
            <p:cNvSpPr/>
            <p:nvPr/>
          </p:nvSpPr>
          <p:spPr>
            <a:xfrm flipH="1">
              <a:off x="5466524" y="3810000"/>
              <a:ext cx="1380154" cy="1524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88BC85A6-A541-43C0-B8D3-BDCE204083AA}"/>
              </a:ext>
            </a:extLst>
          </p:cNvPr>
          <p:cNvSpPr/>
          <p:nvPr/>
        </p:nvSpPr>
        <p:spPr>
          <a:xfrm flipH="1">
            <a:off x="8602663" y="6400800"/>
            <a:ext cx="465137" cy="4572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371600" y="210576"/>
            <a:ext cx="6477000" cy="322824"/>
          </a:xfrm>
        </p:spPr>
        <p:txBody>
          <a:bodyPr>
            <a:normAutofit/>
          </a:bodyPr>
          <a:lstStyle>
            <a:lvl1pPr>
              <a:defRPr sz="1800" b="1" kern="1200" spc="50" baseline="0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459743" y="1733551"/>
            <a:ext cx="1695450" cy="1695451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105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9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2608955" y="1733551"/>
            <a:ext cx="1695450" cy="1695451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105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1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4758167" y="1733551"/>
            <a:ext cx="1695450" cy="1695451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105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2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6907379" y="1733551"/>
            <a:ext cx="1695450" cy="1695451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105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49BBF79A-37FE-4E2A-B05D-9F4B54BA65BB}"/>
              </a:ext>
            </a:extLst>
          </p:cNvPr>
          <p:cNvSpPr>
            <a:spLocks noGrp="1"/>
          </p:cNvSpPr>
          <p:nvPr>
            <p:ph type="dt" sz="half" idx="17"/>
          </p:nvPr>
        </p:nvSpPr>
        <p:spPr>
          <a:xfrm>
            <a:off x="3856038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40A55-588E-4334-A9BB-0D42E9CFF19E}" type="datetime1">
              <a:rPr lang="en-US"/>
              <a:pPr>
                <a:defRPr/>
              </a:pPr>
              <a:t>2/13/2021</a:t>
            </a:fld>
            <a:endParaRPr lang="en-US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CC32A52E-D8F8-420D-94BD-DEC95D13EC80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>
          <a:xfrm>
            <a:off x="66675" y="6492875"/>
            <a:ext cx="2895600" cy="365125"/>
          </a:xfrm>
        </p:spPr>
        <p:txBody>
          <a:bodyPr/>
          <a:lstStyle>
            <a:lvl1pPr algn="l">
              <a:defRPr sz="900"/>
            </a:lvl1pPr>
          </a:lstStyle>
          <a:p>
            <a:pPr>
              <a:defRPr/>
            </a:pPr>
            <a:r>
              <a:rPr lang="en-US"/>
              <a:t>www.orcolor.com</a:t>
            </a:r>
            <a:endParaRPr lang="en-US" dirty="0"/>
          </a:p>
        </p:txBody>
      </p:sp>
      <p:sp>
        <p:nvSpPr>
          <p:cNvPr id="20" name="Slide Number Placeholder 5">
            <a:extLst>
              <a:ext uri="{FF2B5EF4-FFF2-40B4-BE49-F238E27FC236}">
                <a16:creationId xmlns:a16="http://schemas.microsoft.com/office/drawing/2014/main" id="{94E3CBE5-4E3C-422E-84C0-035014ED6707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8602663" y="6477000"/>
            <a:ext cx="465137" cy="250825"/>
          </a:xfrm>
        </p:spPr>
        <p:txBody>
          <a:bodyPr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D34834C6-F161-4132-BA00-6FC8EDAF4E3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92185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Intrection Desig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Admin\Desktop\UI-UX\1437897609.png">
            <a:extLst>
              <a:ext uri="{FF2B5EF4-FFF2-40B4-BE49-F238E27FC236}">
                <a16:creationId xmlns:a16="http://schemas.microsoft.com/office/drawing/2014/main" id="{6283A804-97A3-436F-BE87-4121F8E3CD6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44463"/>
            <a:ext cx="1098550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" name="Group 7">
            <a:extLst>
              <a:ext uri="{FF2B5EF4-FFF2-40B4-BE49-F238E27FC236}">
                <a16:creationId xmlns:a16="http://schemas.microsoft.com/office/drawing/2014/main" id="{EF28B39E-1031-4697-91A1-EB2C80E88393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8602663" y="274638"/>
            <a:ext cx="401637" cy="193675"/>
            <a:chOff x="0" y="3810000"/>
            <a:chExt cx="6846678" cy="15240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179BBBA-3876-4808-9103-C56DB4F8ABEB}"/>
                </a:ext>
              </a:extLst>
            </p:cNvPr>
            <p:cNvSpPr/>
            <p:nvPr/>
          </p:nvSpPr>
          <p:spPr>
            <a:xfrm>
              <a:off x="0" y="3810000"/>
              <a:ext cx="1380154" cy="1524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9438B34F-D8E5-4D57-9CEA-A2442FA03CAD}"/>
                </a:ext>
              </a:extLst>
            </p:cNvPr>
            <p:cNvSpPr/>
            <p:nvPr/>
          </p:nvSpPr>
          <p:spPr>
            <a:xfrm>
              <a:off x="1380154" y="3810000"/>
              <a:ext cx="1353100" cy="152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9FE90724-7AFC-42EF-A045-D08DDBE1047F}"/>
                </a:ext>
              </a:extLst>
            </p:cNvPr>
            <p:cNvSpPr/>
            <p:nvPr/>
          </p:nvSpPr>
          <p:spPr>
            <a:xfrm>
              <a:off x="2733254" y="3810000"/>
              <a:ext cx="1380171" cy="152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AADF9676-F855-48CC-963B-3197F92375D2}"/>
                </a:ext>
              </a:extLst>
            </p:cNvPr>
            <p:cNvSpPr/>
            <p:nvPr/>
          </p:nvSpPr>
          <p:spPr>
            <a:xfrm flipH="1">
              <a:off x="4113424" y="3810000"/>
              <a:ext cx="1380154" cy="1524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76F0EEA-586E-4E2C-835C-8662381DAAB0}"/>
                </a:ext>
              </a:extLst>
            </p:cNvPr>
            <p:cNvSpPr/>
            <p:nvPr/>
          </p:nvSpPr>
          <p:spPr>
            <a:xfrm flipH="1">
              <a:off x="5466524" y="3810000"/>
              <a:ext cx="1380154" cy="1524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B4322D7-7FE7-4987-AE72-183942EAEA04}"/>
              </a:ext>
            </a:extLst>
          </p:cNvPr>
          <p:cNvSpPr/>
          <p:nvPr/>
        </p:nvSpPr>
        <p:spPr>
          <a:xfrm flipH="1">
            <a:off x="8602663" y="6400800"/>
            <a:ext cx="465137" cy="4572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371600" y="210576"/>
            <a:ext cx="6477000" cy="322824"/>
          </a:xfrm>
        </p:spPr>
        <p:txBody>
          <a:bodyPr>
            <a:normAutofit/>
          </a:bodyPr>
          <a:lstStyle>
            <a:lvl1pPr>
              <a:defRPr sz="1800" b="1" kern="1200" spc="50" baseline="0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459743" y="2781301"/>
            <a:ext cx="1695450" cy="1695451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105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9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2608955" y="2781301"/>
            <a:ext cx="1695450" cy="1695451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105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1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4758167" y="2781301"/>
            <a:ext cx="1695450" cy="1695451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105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2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6907379" y="2781301"/>
            <a:ext cx="1695450" cy="1695451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105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44A1D944-FEC5-46AB-AC9F-9B775A7F4199}"/>
              </a:ext>
            </a:extLst>
          </p:cNvPr>
          <p:cNvSpPr>
            <a:spLocks noGrp="1"/>
          </p:cNvSpPr>
          <p:nvPr>
            <p:ph type="dt" sz="half" idx="17"/>
          </p:nvPr>
        </p:nvSpPr>
        <p:spPr>
          <a:xfrm>
            <a:off x="3856038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D46BD7-EEC1-4D64-A2A3-F4B44C37033C}" type="datetime1">
              <a:rPr lang="en-US"/>
              <a:pPr>
                <a:defRPr/>
              </a:pPr>
              <a:t>2/13/2021</a:t>
            </a:fld>
            <a:endParaRPr lang="en-US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FE51681E-7897-45D8-84D7-C9DBFD7E1F39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>
          <a:xfrm>
            <a:off x="66675" y="6492875"/>
            <a:ext cx="2895600" cy="365125"/>
          </a:xfrm>
        </p:spPr>
        <p:txBody>
          <a:bodyPr/>
          <a:lstStyle>
            <a:lvl1pPr algn="l">
              <a:defRPr sz="900"/>
            </a:lvl1pPr>
          </a:lstStyle>
          <a:p>
            <a:pPr>
              <a:defRPr/>
            </a:pPr>
            <a:r>
              <a:rPr lang="en-US"/>
              <a:t>www.orcolor.com</a:t>
            </a:r>
            <a:endParaRPr lang="en-US" dirty="0"/>
          </a:p>
        </p:txBody>
      </p:sp>
      <p:sp>
        <p:nvSpPr>
          <p:cNvPr id="20" name="Slide Number Placeholder 5">
            <a:extLst>
              <a:ext uri="{FF2B5EF4-FFF2-40B4-BE49-F238E27FC236}">
                <a16:creationId xmlns:a16="http://schemas.microsoft.com/office/drawing/2014/main" id="{8A726458-F5F3-4B49-A301-BC2A1A7965EC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8602663" y="6477000"/>
            <a:ext cx="465137" cy="250825"/>
          </a:xfrm>
        </p:spPr>
        <p:txBody>
          <a:bodyPr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7E66111-83B7-4600-987C-BDB329BFB1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636762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ntrection Desig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Admin\Desktop\UI-UX\1437897609.png">
            <a:extLst>
              <a:ext uri="{FF2B5EF4-FFF2-40B4-BE49-F238E27FC236}">
                <a16:creationId xmlns:a16="http://schemas.microsoft.com/office/drawing/2014/main" id="{26A86358-4174-43C8-8DDB-1D01F841985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44463"/>
            <a:ext cx="1098550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A8890E69-2D85-450B-9D85-20E17662BB21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8602663" y="274638"/>
            <a:ext cx="401637" cy="193675"/>
            <a:chOff x="0" y="3810000"/>
            <a:chExt cx="6846678" cy="15240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367A30E0-4615-4BAA-AABA-8900D62EE3FC}"/>
                </a:ext>
              </a:extLst>
            </p:cNvPr>
            <p:cNvSpPr/>
            <p:nvPr/>
          </p:nvSpPr>
          <p:spPr>
            <a:xfrm>
              <a:off x="0" y="3810000"/>
              <a:ext cx="1380154" cy="1524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61296BA5-0788-4D96-A7BA-D4F873F01472}"/>
                </a:ext>
              </a:extLst>
            </p:cNvPr>
            <p:cNvSpPr/>
            <p:nvPr/>
          </p:nvSpPr>
          <p:spPr>
            <a:xfrm>
              <a:off x="1380154" y="3810000"/>
              <a:ext cx="1353100" cy="152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A07D836-C0BC-4C7E-A89A-C485DD60578B}"/>
                </a:ext>
              </a:extLst>
            </p:cNvPr>
            <p:cNvSpPr/>
            <p:nvPr/>
          </p:nvSpPr>
          <p:spPr>
            <a:xfrm>
              <a:off x="2733254" y="3810000"/>
              <a:ext cx="1380171" cy="152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C8BABF08-63D1-44A3-8743-00D82361C627}"/>
                </a:ext>
              </a:extLst>
            </p:cNvPr>
            <p:cNvSpPr/>
            <p:nvPr/>
          </p:nvSpPr>
          <p:spPr>
            <a:xfrm flipH="1">
              <a:off x="4113424" y="3810000"/>
              <a:ext cx="1380154" cy="1524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74FEFE1C-7D2F-4BFC-8109-8A278F640E69}"/>
                </a:ext>
              </a:extLst>
            </p:cNvPr>
            <p:cNvSpPr/>
            <p:nvPr/>
          </p:nvSpPr>
          <p:spPr>
            <a:xfrm flipH="1">
              <a:off x="5466524" y="3810000"/>
              <a:ext cx="1380154" cy="1524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A9D8ACD8-E87D-4C81-808E-E8D8684CB536}"/>
              </a:ext>
            </a:extLst>
          </p:cNvPr>
          <p:cNvSpPr/>
          <p:nvPr/>
        </p:nvSpPr>
        <p:spPr>
          <a:xfrm flipH="1">
            <a:off x="8602663" y="6400800"/>
            <a:ext cx="465137" cy="4572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371600" y="210576"/>
            <a:ext cx="6477000" cy="322824"/>
          </a:xfrm>
        </p:spPr>
        <p:txBody>
          <a:bodyPr>
            <a:normAutofit/>
          </a:bodyPr>
          <a:lstStyle>
            <a:lvl1pPr>
              <a:defRPr sz="1800" b="1" kern="1200" spc="50" baseline="0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-9525" y="666750"/>
            <a:ext cx="9159659" cy="3933825"/>
          </a:xfrm>
          <a:custGeom>
            <a:avLst/>
            <a:gdLst>
              <a:gd name="connsiteX0" fmla="*/ 0 w 9144000"/>
              <a:gd name="connsiteY0" fmla="*/ 1905000 h 1905000"/>
              <a:gd name="connsiteX1" fmla="*/ 2156041 w 9144000"/>
              <a:gd name="connsiteY1" fmla="*/ 0 h 1905000"/>
              <a:gd name="connsiteX2" fmla="*/ 9144000 w 9144000"/>
              <a:gd name="connsiteY2" fmla="*/ 0 h 1905000"/>
              <a:gd name="connsiteX3" fmla="*/ 6987959 w 9144000"/>
              <a:gd name="connsiteY3" fmla="*/ 1905000 h 1905000"/>
              <a:gd name="connsiteX4" fmla="*/ 0 w 9144000"/>
              <a:gd name="connsiteY4" fmla="*/ 1905000 h 1905000"/>
              <a:gd name="connsiteX0" fmla="*/ 0 w 9201150"/>
              <a:gd name="connsiteY0" fmla="*/ 2743200 h 2743200"/>
              <a:gd name="connsiteX1" fmla="*/ 2156041 w 9201150"/>
              <a:gd name="connsiteY1" fmla="*/ 838200 h 2743200"/>
              <a:gd name="connsiteX2" fmla="*/ 9201150 w 9201150"/>
              <a:gd name="connsiteY2" fmla="*/ 0 h 2743200"/>
              <a:gd name="connsiteX3" fmla="*/ 6987959 w 9201150"/>
              <a:gd name="connsiteY3" fmla="*/ 2743200 h 2743200"/>
              <a:gd name="connsiteX4" fmla="*/ 0 w 9201150"/>
              <a:gd name="connsiteY4" fmla="*/ 2743200 h 2743200"/>
              <a:gd name="connsiteX0" fmla="*/ 0 w 9201150"/>
              <a:gd name="connsiteY0" fmla="*/ 2743200 h 2743200"/>
              <a:gd name="connsiteX1" fmla="*/ 3391 w 9201150"/>
              <a:gd name="connsiteY1" fmla="*/ 866775 h 2743200"/>
              <a:gd name="connsiteX2" fmla="*/ 9201150 w 9201150"/>
              <a:gd name="connsiteY2" fmla="*/ 0 h 2743200"/>
              <a:gd name="connsiteX3" fmla="*/ 6987959 w 9201150"/>
              <a:gd name="connsiteY3" fmla="*/ 2743200 h 2743200"/>
              <a:gd name="connsiteX4" fmla="*/ 0 w 9201150"/>
              <a:gd name="connsiteY4" fmla="*/ 2743200 h 2743200"/>
              <a:gd name="connsiteX0" fmla="*/ 0 w 9201150"/>
              <a:gd name="connsiteY0" fmla="*/ 2743200 h 3295650"/>
              <a:gd name="connsiteX1" fmla="*/ 3391 w 9201150"/>
              <a:gd name="connsiteY1" fmla="*/ 866775 h 3295650"/>
              <a:gd name="connsiteX2" fmla="*/ 9201150 w 9201150"/>
              <a:gd name="connsiteY2" fmla="*/ 0 h 3295650"/>
              <a:gd name="connsiteX3" fmla="*/ 9150134 w 9201150"/>
              <a:gd name="connsiteY3" fmla="*/ 3295650 h 3295650"/>
              <a:gd name="connsiteX4" fmla="*/ 0 w 9201150"/>
              <a:gd name="connsiteY4" fmla="*/ 2743200 h 3295650"/>
              <a:gd name="connsiteX0" fmla="*/ 15711 w 9197811"/>
              <a:gd name="connsiteY0" fmla="*/ 4495800 h 4495800"/>
              <a:gd name="connsiteX1" fmla="*/ 52 w 9197811"/>
              <a:gd name="connsiteY1" fmla="*/ 866775 h 4495800"/>
              <a:gd name="connsiteX2" fmla="*/ 9197811 w 9197811"/>
              <a:gd name="connsiteY2" fmla="*/ 0 h 4495800"/>
              <a:gd name="connsiteX3" fmla="*/ 9146795 w 9197811"/>
              <a:gd name="connsiteY3" fmla="*/ 3295650 h 4495800"/>
              <a:gd name="connsiteX4" fmla="*/ 15711 w 9197811"/>
              <a:gd name="connsiteY4" fmla="*/ 4495800 h 4495800"/>
              <a:gd name="connsiteX0" fmla="*/ 15711 w 9197811"/>
              <a:gd name="connsiteY0" fmla="*/ 4495800 h 4495800"/>
              <a:gd name="connsiteX1" fmla="*/ 52 w 9197811"/>
              <a:gd name="connsiteY1" fmla="*/ 866775 h 4495800"/>
              <a:gd name="connsiteX2" fmla="*/ 9197811 w 9197811"/>
              <a:gd name="connsiteY2" fmla="*/ 0 h 4495800"/>
              <a:gd name="connsiteX3" fmla="*/ 9118220 w 9197811"/>
              <a:gd name="connsiteY3" fmla="*/ 2590800 h 4495800"/>
              <a:gd name="connsiteX4" fmla="*/ 15711 w 9197811"/>
              <a:gd name="connsiteY4" fmla="*/ 4495800 h 4495800"/>
              <a:gd name="connsiteX0" fmla="*/ 15711 w 9197811"/>
              <a:gd name="connsiteY0" fmla="*/ 4495800 h 4495800"/>
              <a:gd name="connsiteX1" fmla="*/ 52 w 9197811"/>
              <a:gd name="connsiteY1" fmla="*/ 866775 h 4495800"/>
              <a:gd name="connsiteX2" fmla="*/ 9197811 w 9197811"/>
              <a:gd name="connsiteY2" fmla="*/ 0 h 4495800"/>
              <a:gd name="connsiteX3" fmla="*/ 9146795 w 9197811"/>
              <a:gd name="connsiteY3" fmla="*/ 2800350 h 4495800"/>
              <a:gd name="connsiteX4" fmla="*/ 15711 w 9197811"/>
              <a:gd name="connsiteY4" fmla="*/ 4495800 h 4495800"/>
              <a:gd name="connsiteX0" fmla="*/ 0 w 9210675"/>
              <a:gd name="connsiteY0" fmla="*/ 4171950 h 4171950"/>
              <a:gd name="connsiteX1" fmla="*/ 12916 w 9210675"/>
              <a:gd name="connsiteY1" fmla="*/ 866775 h 4171950"/>
              <a:gd name="connsiteX2" fmla="*/ 9210675 w 9210675"/>
              <a:gd name="connsiteY2" fmla="*/ 0 h 4171950"/>
              <a:gd name="connsiteX3" fmla="*/ 9159659 w 9210675"/>
              <a:gd name="connsiteY3" fmla="*/ 2800350 h 4171950"/>
              <a:gd name="connsiteX4" fmla="*/ 0 w 9210675"/>
              <a:gd name="connsiteY4" fmla="*/ 4171950 h 4171950"/>
              <a:gd name="connsiteX0" fmla="*/ 0 w 9210675"/>
              <a:gd name="connsiteY0" fmla="*/ 3914775 h 3914775"/>
              <a:gd name="connsiteX1" fmla="*/ 12916 w 9210675"/>
              <a:gd name="connsiteY1" fmla="*/ 866775 h 3914775"/>
              <a:gd name="connsiteX2" fmla="*/ 9210675 w 9210675"/>
              <a:gd name="connsiteY2" fmla="*/ 0 h 3914775"/>
              <a:gd name="connsiteX3" fmla="*/ 9159659 w 9210675"/>
              <a:gd name="connsiteY3" fmla="*/ 2800350 h 3914775"/>
              <a:gd name="connsiteX4" fmla="*/ 0 w 9210675"/>
              <a:gd name="connsiteY4" fmla="*/ 3914775 h 3914775"/>
              <a:gd name="connsiteX0" fmla="*/ 0 w 9159659"/>
              <a:gd name="connsiteY0" fmla="*/ 3933825 h 3933825"/>
              <a:gd name="connsiteX1" fmla="*/ 12916 w 9159659"/>
              <a:gd name="connsiteY1" fmla="*/ 885825 h 3933825"/>
              <a:gd name="connsiteX2" fmla="*/ 9153525 w 9159659"/>
              <a:gd name="connsiteY2" fmla="*/ 0 h 3933825"/>
              <a:gd name="connsiteX3" fmla="*/ 9159659 w 9159659"/>
              <a:gd name="connsiteY3" fmla="*/ 2819400 h 3933825"/>
              <a:gd name="connsiteX4" fmla="*/ 0 w 9159659"/>
              <a:gd name="connsiteY4" fmla="*/ 3933825 h 3933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9659" h="3933825">
                <a:moveTo>
                  <a:pt x="0" y="3933825"/>
                </a:moveTo>
                <a:cubicBezTo>
                  <a:pt x="1130" y="3308350"/>
                  <a:pt x="11786" y="1511300"/>
                  <a:pt x="12916" y="885825"/>
                </a:cubicBezTo>
                <a:lnTo>
                  <a:pt x="9153525" y="0"/>
                </a:lnTo>
                <a:cubicBezTo>
                  <a:pt x="9155570" y="939800"/>
                  <a:pt x="9157614" y="1879600"/>
                  <a:pt x="9159659" y="2819400"/>
                </a:cubicBezTo>
                <a:lnTo>
                  <a:pt x="0" y="3933825"/>
                </a:lnTo>
                <a:close/>
              </a:path>
            </a:pathLst>
          </a:custGeom>
        </p:spPr>
        <p:txBody>
          <a:bodyPr rtlCol="0"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6" name="Picture Placeholder 14"/>
          <p:cNvSpPr>
            <a:spLocks noGrp="1"/>
          </p:cNvSpPr>
          <p:nvPr>
            <p:ph type="pic" sz="quarter" idx="14"/>
          </p:nvPr>
        </p:nvSpPr>
        <p:spPr>
          <a:xfrm>
            <a:off x="390526" y="5019676"/>
            <a:ext cx="1195427" cy="1038225"/>
          </a:xfrm>
          <a:prstGeom prst="roundRect">
            <a:avLst/>
          </a:prstGeom>
        </p:spPr>
        <p:txBody>
          <a:bodyPr rtlCol="0"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7" name="Picture Placeholder 14"/>
          <p:cNvSpPr>
            <a:spLocks noGrp="1"/>
          </p:cNvSpPr>
          <p:nvPr>
            <p:ph type="pic" sz="quarter" idx="15"/>
          </p:nvPr>
        </p:nvSpPr>
        <p:spPr>
          <a:xfrm>
            <a:off x="3571876" y="5019676"/>
            <a:ext cx="1195427" cy="1038225"/>
          </a:xfrm>
          <a:prstGeom prst="roundRect">
            <a:avLst/>
          </a:prstGeom>
        </p:spPr>
        <p:txBody>
          <a:bodyPr rtlCol="0"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8" name="Picture Placeholder 14"/>
          <p:cNvSpPr>
            <a:spLocks noGrp="1"/>
          </p:cNvSpPr>
          <p:nvPr>
            <p:ph type="pic" sz="quarter" idx="16"/>
          </p:nvPr>
        </p:nvSpPr>
        <p:spPr>
          <a:xfrm>
            <a:off x="6276976" y="4991101"/>
            <a:ext cx="1195427" cy="1038225"/>
          </a:xfrm>
          <a:prstGeom prst="roundRect">
            <a:avLst/>
          </a:prstGeom>
        </p:spPr>
        <p:txBody>
          <a:bodyPr rtlCol="0"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D7DADA8E-1657-4B1E-8B02-A6E467ECBE0A}"/>
              </a:ext>
            </a:extLst>
          </p:cNvPr>
          <p:cNvSpPr>
            <a:spLocks noGrp="1"/>
          </p:cNvSpPr>
          <p:nvPr>
            <p:ph type="dt" sz="half" idx="17"/>
          </p:nvPr>
        </p:nvSpPr>
        <p:spPr>
          <a:xfrm>
            <a:off x="3856038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C05F58-78D3-4E96-A4EA-D82916A3639A}" type="datetime1">
              <a:rPr lang="en-US"/>
              <a:pPr>
                <a:defRPr/>
              </a:pPr>
              <a:t>2/13/2021</a:t>
            </a:fld>
            <a:endParaRPr lang="en-US"/>
          </a:p>
        </p:txBody>
      </p:sp>
      <p:sp>
        <p:nvSpPr>
          <p:cNvPr id="21" name="Footer Placeholder 4">
            <a:extLst>
              <a:ext uri="{FF2B5EF4-FFF2-40B4-BE49-F238E27FC236}">
                <a16:creationId xmlns:a16="http://schemas.microsoft.com/office/drawing/2014/main" id="{913F1333-E807-40FA-AB16-F6AD5B0EC89B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>
          <a:xfrm>
            <a:off x="66675" y="6492875"/>
            <a:ext cx="2895600" cy="365125"/>
          </a:xfrm>
        </p:spPr>
        <p:txBody>
          <a:bodyPr/>
          <a:lstStyle>
            <a:lvl1pPr algn="l">
              <a:defRPr sz="900"/>
            </a:lvl1pPr>
          </a:lstStyle>
          <a:p>
            <a:pPr>
              <a:defRPr/>
            </a:pPr>
            <a:r>
              <a:rPr lang="en-US"/>
              <a:t>www.orcolor.com</a:t>
            </a:r>
            <a:endParaRPr lang="en-US" dirty="0"/>
          </a:p>
        </p:txBody>
      </p:sp>
      <p:sp>
        <p:nvSpPr>
          <p:cNvPr id="22" name="Slide Number Placeholder 5">
            <a:extLst>
              <a:ext uri="{FF2B5EF4-FFF2-40B4-BE49-F238E27FC236}">
                <a16:creationId xmlns:a16="http://schemas.microsoft.com/office/drawing/2014/main" id="{03FE80BF-CE03-4778-9BAB-4346563B8E1B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8602663" y="6477000"/>
            <a:ext cx="465137" cy="250825"/>
          </a:xfrm>
        </p:spPr>
        <p:txBody>
          <a:bodyPr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8735392-585B-41B8-B469-691C085277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6378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Admin\Desktop\UI-UX\1437897609.png">
            <a:extLst>
              <a:ext uri="{FF2B5EF4-FFF2-40B4-BE49-F238E27FC236}">
                <a16:creationId xmlns:a16="http://schemas.microsoft.com/office/drawing/2014/main" id="{0A14A001-892D-485C-A8C8-067FB8292EB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44463"/>
            <a:ext cx="1098550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oup 7">
            <a:extLst>
              <a:ext uri="{FF2B5EF4-FFF2-40B4-BE49-F238E27FC236}">
                <a16:creationId xmlns:a16="http://schemas.microsoft.com/office/drawing/2014/main" id="{07ABDB32-0E05-4D40-AA99-AD991E64633A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8602663" y="274638"/>
            <a:ext cx="401637" cy="193675"/>
            <a:chOff x="0" y="3810000"/>
            <a:chExt cx="6846678" cy="15240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05146DFA-BE42-4D1B-BC58-F4A3A3B20518}"/>
                </a:ext>
              </a:extLst>
            </p:cNvPr>
            <p:cNvSpPr/>
            <p:nvPr/>
          </p:nvSpPr>
          <p:spPr>
            <a:xfrm>
              <a:off x="0" y="3810000"/>
              <a:ext cx="1380154" cy="1524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1C000748-F191-49E5-B1BA-410C18483DFC}"/>
                </a:ext>
              </a:extLst>
            </p:cNvPr>
            <p:cNvSpPr/>
            <p:nvPr/>
          </p:nvSpPr>
          <p:spPr>
            <a:xfrm>
              <a:off x="1380154" y="3810000"/>
              <a:ext cx="1353100" cy="152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DADA1FF3-2657-4B19-AC9F-56DE8FA817F8}"/>
                </a:ext>
              </a:extLst>
            </p:cNvPr>
            <p:cNvSpPr/>
            <p:nvPr/>
          </p:nvSpPr>
          <p:spPr>
            <a:xfrm>
              <a:off x="2733254" y="3810000"/>
              <a:ext cx="1380171" cy="152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1BDCE7D2-F7D3-4575-BDED-2F1006BFE2BF}"/>
                </a:ext>
              </a:extLst>
            </p:cNvPr>
            <p:cNvSpPr/>
            <p:nvPr/>
          </p:nvSpPr>
          <p:spPr>
            <a:xfrm flipH="1">
              <a:off x="4113424" y="3810000"/>
              <a:ext cx="1380154" cy="1524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305F26E-1EE2-43EA-8D49-138466683884}"/>
                </a:ext>
              </a:extLst>
            </p:cNvPr>
            <p:cNvSpPr/>
            <p:nvPr/>
          </p:nvSpPr>
          <p:spPr>
            <a:xfrm flipH="1">
              <a:off x="5466524" y="3810000"/>
              <a:ext cx="1380154" cy="1524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D7868AA9-D3C7-478C-8FD7-EE87A4647E58}"/>
              </a:ext>
            </a:extLst>
          </p:cNvPr>
          <p:cNvSpPr/>
          <p:nvPr/>
        </p:nvSpPr>
        <p:spPr>
          <a:xfrm flipH="1">
            <a:off x="8602663" y="6400800"/>
            <a:ext cx="465137" cy="4572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371600" y="210576"/>
            <a:ext cx="6477000" cy="322824"/>
          </a:xfrm>
        </p:spPr>
        <p:txBody>
          <a:bodyPr>
            <a:normAutofit/>
          </a:bodyPr>
          <a:lstStyle>
            <a:lvl1pPr>
              <a:defRPr sz="1800" b="1" kern="1200" spc="50" baseline="0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0" y="1643063"/>
            <a:ext cx="4574336" cy="3571875"/>
          </a:xfrm>
        </p:spPr>
        <p:txBody>
          <a:bodyPr rtlCol="0"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6" name="Picture Placeholder 14"/>
          <p:cNvSpPr>
            <a:spLocks noGrp="1"/>
          </p:cNvSpPr>
          <p:nvPr>
            <p:ph type="pic" sz="quarter" idx="14"/>
          </p:nvPr>
        </p:nvSpPr>
        <p:spPr>
          <a:xfrm>
            <a:off x="4572000" y="1643063"/>
            <a:ext cx="4574336" cy="3571875"/>
          </a:xfrm>
        </p:spPr>
        <p:txBody>
          <a:bodyPr rtlCol="0"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7B973446-2119-49ED-8668-72F967C913C8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3856038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056641-A2C2-4B1E-B400-B72014AD7771}" type="datetime1">
              <a:rPr lang="en-US"/>
              <a:pPr>
                <a:defRPr/>
              </a:pPr>
              <a:t>2/13/2021</a:t>
            </a:fld>
            <a:endParaRPr lang="en-US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8E02C69A-F9ED-4B8C-8A08-49A40735953A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66675" y="6492875"/>
            <a:ext cx="2895600" cy="365125"/>
          </a:xfrm>
        </p:spPr>
        <p:txBody>
          <a:bodyPr/>
          <a:lstStyle>
            <a:lvl1pPr algn="l">
              <a:defRPr sz="900"/>
            </a:lvl1pPr>
          </a:lstStyle>
          <a:p>
            <a:pPr>
              <a:defRPr/>
            </a:pPr>
            <a:r>
              <a:rPr lang="en-US"/>
              <a:t>www.orcolor.com</a:t>
            </a:r>
            <a:endParaRPr lang="en-US" dirty="0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D2364083-1834-4287-A320-9D9D7B644A7E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8602663" y="6477000"/>
            <a:ext cx="465137" cy="250825"/>
          </a:xfrm>
        </p:spPr>
        <p:txBody>
          <a:bodyPr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B5659310-A62C-4524-88CC-4E7AEBE40A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650380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dmin\Desktop\UI-UX\1437897609.png">
            <a:extLst>
              <a:ext uri="{FF2B5EF4-FFF2-40B4-BE49-F238E27FC236}">
                <a16:creationId xmlns:a16="http://schemas.microsoft.com/office/drawing/2014/main" id="{92676D61-E570-4564-8E89-0F0B4BA0C08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44463"/>
            <a:ext cx="1098550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7">
            <a:extLst>
              <a:ext uri="{FF2B5EF4-FFF2-40B4-BE49-F238E27FC236}">
                <a16:creationId xmlns:a16="http://schemas.microsoft.com/office/drawing/2014/main" id="{2656C5C4-11A7-402A-AA66-3C020A5AFC28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8602663" y="274638"/>
            <a:ext cx="401637" cy="193675"/>
            <a:chOff x="0" y="3810000"/>
            <a:chExt cx="6846678" cy="15240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D1B3B201-43A8-40E1-89DA-DE71B31E975B}"/>
                </a:ext>
              </a:extLst>
            </p:cNvPr>
            <p:cNvSpPr/>
            <p:nvPr/>
          </p:nvSpPr>
          <p:spPr>
            <a:xfrm>
              <a:off x="0" y="3810000"/>
              <a:ext cx="1380154" cy="1524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E729BFED-CB17-47BF-A9D2-C5F8A99CAD6F}"/>
                </a:ext>
              </a:extLst>
            </p:cNvPr>
            <p:cNvSpPr/>
            <p:nvPr/>
          </p:nvSpPr>
          <p:spPr>
            <a:xfrm>
              <a:off x="1380154" y="3810000"/>
              <a:ext cx="1353100" cy="152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6C8B1D4E-7D14-43EA-BF1D-CBCC59982DC0}"/>
                </a:ext>
              </a:extLst>
            </p:cNvPr>
            <p:cNvSpPr/>
            <p:nvPr/>
          </p:nvSpPr>
          <p:spPr>
            <a:xfrm>
              <a:off x="2733254" y="3810000"/>
              <a:ext cx="1380171" cy="152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A25209AB-FA87-4FD8-8366-4C53C4EB0A5A}"/>
                </a:ext>
              </a:extLst>
            </p:cNvPr>
            <p:cNvSpPr/>
            <p:nvPr/>
          </p:nvSpPr>
          <p:spPr>
            <a:xfrm flipH="1">
              <a:off x="4113424" y="3810000"/>
              <a:ext cx="1380154" cy="1524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98AEE04D-FE74-4236-B225-9D436B9CC864}"/>
                </a:ext>
              </a:extLst>
            </p:cNvPr>
            <p:cNvSpPr/>
            <p:nvPr/>
          </p:nvSpPr>
          <p:spPr>
            <a:xfrm flipH="1">
              <a:off x="5466524" y="3810000"/>
              <a:ext cx="1380154" cy="1524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63FB0EAB-5159-41DD-B4E4-FDFC012DB0CD}"/>
              </a:ext>
            </a:extLst>
          </p:cNvPr>
          <p:cNvSpPr/>
          <p:nvPr/>
        </p:nvSpPr>
        <p:spPr>
          <a:xfrm flipH="1">
            <a:off x="8602663" y="6400800"/>
            <a:ext cx="465137" cy="4572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371600" y="210576"/>
            <a:ext cx="6477000" cy="322824"/>
          </a:xfrm>
        </p:spPr>
        <p:txBody>
          <a:bodyPr>
            <a:normAutofit/>
          </a:bodyPr>
          <a:lstStyle>
            <a:lvl1pPr>
              <a:defRPr sz="1800" b="1" kern="1200" spc="50" baseline="0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" name="Picture Placeholder 14"/>
          <p:cNvSpPr>
            <a:spLocks noGrp="1"/>
          </p:cNvSpPr>
          <p:nvPr>
            <p:ph type="pic" sz="quarter" idx="14"/>
          </p:nvPr>
        </p:nvSpPr>
        <p:spPr>
          <a:xfrm>
            <a:off x="0" y="2952752"/>
            <a:ext cx="9146336" cy="3905249"/>
          </a:xfrm>
        </p:spPr>
        <p:txBody>
          <a:bodyPr rtlCol="0"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0FE9546A-41B7-4969-A370-E15236AB74F7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3856038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61E883-E559-456F-8345-35DEA11253D4}" type="datetime1">
              <a:rPr lang="en-US"/>
              <a:pPr>
                <a:defRPr/>
              </a:pPr>
              <a:t>2/13/2021</a:t>
            </a:fld>
            <a:endParaRPr lang="en-US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EC714353-5043-4F3B-AD3E-589EBA2FB84F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66675" y="6492875"/>
            <a:ext cx="2895600" cy="365125"/>
          </a:xfrm>
        </p:spPr>
        <p:txBody>
          <a:bodyPr/>
          <a:lstStyle>
            <a:lvl1pPr algn="l">
              <a:defRPr sz="900"/>
            </a:lvl1pPr>
          </a:lstStyle>
          <a:p>
            <a:pPr>
              <a:defRPr/>
            </a:pPr>
            <a:r>
              <a:rPr lang="en-US"/>
              <a:t>www.orcolor.com</a:t>
            </a:r>
            <a:endParaRPr lang="en-US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0E7A4409-A2B3-44CD-8968-4816D186D848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8602663" y="6477000"/>
            <a:ext cx="465137" cy="250825"/>
          </a:xfrm>
        </p:spPr>
        <p:txBody>
          <a:bodyPr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33E38A6-C4C1-4477-B024-A8DEE27FF70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845243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dmin\Desktop\UI-UX\1437897609.png">
            <a:extLst>
              <a:ext uri="{FF2B5EF4-FFF2-40B4-BE49-F238E27FC236}">
                <a16:creationId xmlns:a16="http://schemas.microsoft.com/office/drawing/2014/main" id="{8BFB7015-AAD1-4CCD-BDC5-907A5B4E098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44463"/>
            <a:ext cx="1098550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7">
            <a:extLst>
              <a:ext uri="{FF2B5EF4-FFF2-40B4-BE49-F238E27FC236}">
                <a16:creationId xmlns:a16="http://schemas.microsoft.com/office/drawing/2014/main" id="{5B0DCF0D-4CCD-40E3-96C0-C49E440E28D9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8602663" y="274638"/>
            <a:ext cx="401637" cy="193675"/>
            <a:chOff x="0" y="3810000"/>
            <a:chExt cx="6846678" cy="15240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F74A005-5392-44C1-B5C4-2ADBE0BF5B21}"/>
                </a:ext>
              </a:extLst>
            </p:cNvPr>
            <p:cNvSpPr/>
            <p:nvPr/>
          </p:nvSpPr>
          <p:spPr>
            <a:xfrm>
              <a:off x="0" y="3810000"/>
              <a:ext cx="1380154" cy="1524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161B56E6-BDCB-44AA-9B37-30CD10ABA9E5}"/>
                </a:ext>
              </a:extLst>
            </p:cNvPr>
            <p:cNvSpPr/>
            <p:nvPr/>
          </p:nvSpPr>
          <p:spPr>
            <a:xfrm>
              <a:off x="1380154" y="3810000"/>
              <a:ext cx="1353100" cy="152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33243CA9-48BA-457D-960C-4ED051A21B82}"/>
                </a:ext>
              </a:extLst>
            </p:cNvPr>
            <p:cNvSpPr/>
            <p:nvPr/>
          </p:nvSpPr>
          <p:spPr>
            <a:xfrm>
              <a:off x="2733254" y="3810000"/>
              <a:ext cx="1380171" cy="152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0B62BE09-F5D5-4D0D-9CC3-EC39A2CF46D6}"/>
                </a:ext>
              </a:extLst>
            </p:cNvPr>
            <p:cNvSpPr/>
            <p:nvPr/>
          </p:nvSpPr>
          <p:spPr>
            <a:xfrm flipH="1">
              <a:off x="4113424" y="3810000"/>
              <a:ext cx="1380154" cy="1524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62C0BFB-07E0-40A8-9CEB-D1A703E38A76}"/>
                </a:ext>
              </a:extLst>
            </p:cNvPr>
            <p:cNvSpPr/>
            <p:nvPr/>
          </p:nvSpPr>
          <p:spPr>
            <a:xfrm flipH="1">
              <a:off x="5466524" y="3810000"/>
              <a:ext cx="1380154" cy="1524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78C44386-747D-4938-B66A-01C97A35128A}"/>
              </a:ext>
            </a:extLst>
          </p:cNvPr>
          <p:cNvSpPr/>
          <p:nvPr/>
        </p:nvSpPr>
        <p:spPr>
          <a:xfrm flipH="1">
            <a:off x="8602663" y="6400800"/>
            <a:ext cx="465137" cy="4572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371600" y="210576"/>
            <a:ext cx="6477000" cy="322824"/>
          </a:xfrm>
        </p:spPr>
        <p:txBody>
          <a:bodyPr>
            <a:normAutofit/>
          </a:bodyPr>
          <a:lstStyle>
            <a:lvl1pPr>
              <a:defRPr sz="1800" b="1" kern="1200" spc="50" baseline="0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" name="Picture Placeholder 14"/>
          <p:cNvSpPr>
            <a:spLocks noGrp="1"/>
          </p:cNvSpPr>
          <p:nvPr>
            <p:ph type="pic" sz="quarter" idx="14"/>
          </p:nvPr>
        </p:nvSpPr>
        <p:spPr>
          <a:xfrm>
            <a:off x="5715001" y="1543050"/>
            <a:ext cx="2355008" cy="4000503"/>
          </a:xfrm>
        </p:spPr>
        <p:txBody>
          <a:bodyPr rtlCol="0"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79E8683C-3D5A-432F-B83D-D5B6BC9BE6BF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3856038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AA3651-95D6-4B4C-AAC3-442862A0D6A1}" type="datetime1">
              <a:rPr lang="en-US"/>
              <a:pPr>
                <a:defRPr/>
              </a:pPr>
              <a:t>2/13/2021</a:t>
            </a:fld>
            <a:endParaRPr lang="en-US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665780C0-2700-4834-8C77-419D57BC8BF1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66675" y="6492875"/>
            <a:ext cx="2895600" cy="365125"/>
          </a:xfrm>
        </p:spPr>
        <p:txBody>
          <a:bodyPr/>
          <a:lstStyle>
            <a:lvl1pPr algn="l">
              <a:defRPr sz="900"/>
            </a:lvl1pPr>
          </a:lstStyle>
          <a:p>
            <a:pPr>
              <a:defRPr/>
            </a:pPr>
            <a:r>
              <a:rPr lang="en-US"/>
              <a:t>www.orcolor.com</a:t>
            </a:r>
            <a:endParaRPr lang="en-US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A0F10BC9-9E72-48DD-A7DE-593FF07A7AC1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8602663" y="6477000"/>
            <a:ext cx="465137" cy="250825"/>
          </a:xfrm>
        </p:spPr>
        <p:txBody>
          <a:bodyPr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DBF26D20-7B8E-4793-9842-C8FC6777A0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349682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8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dmin\Desktop\UI-UX\1437897609.png">
            <a:extLst>
              <a:ext uri="{FF2B5EF4-FFF2-40B4-BE49-F238E27FC236}">
                <a16:creationId xmlns:a16="http://schemas.microsoft.com/office/drawing/2014/main" id="{A6FD96FD-5CE8-4B3E-BD0D-131A6835B30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44463"/>
            <a:ext cx="1098550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7">
            <a:extLst>
              <a:ext uri="{FF2B5EF4-FFF2-40B4-BE49-F238E27FC236}">
                <a16:creationId xmlns:a16="http://schemas.microsoft.com/office/drawing/2014/main" id="{862951B0-215F-4EDC-8C1B-571DCC80D14F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8602663" y="274638"/>
            <a:ext cx="401637" cy="193675"/>
            <a:chOff x="0" y="3810000"/>
            <a:chExt cx="6846678" cy="15240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FF30C318-370B-4036-9860-65281481A667}"/>
                </a:ext>
              </a:extLst>
            </p:cNvPr>
            <p:cNvSpPr/>
            <p:nvPr/>
          </p:nvSpPr>
          <p:spPr>
            <a:xfrm>
              <a:off x="0" y="3810000"/>
              <a:ext cx="1380154" cy="1524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0DB53032-A7EA-4ABF-B175-0F300FFB094B}"/>
                </a:ext>
              </a:extLst>
            </p:cNvPr>
            <p:cNvSpPr/>
            <p:nvPr/>
          </p:nvSpPr>
          <p:spPr>
            <a:xfrm>
              <a:off x="1380154" y="3810000"/>
              <a:ext cx="1353100" cy="152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CEDE3CF3-1041-47F8-A749-B635E6B78FE0}"/>
                </a:ext>
              </a:extLst>
            </p:cNvPr>
            <p:cNvSpPr/>
            <p:nvPr/>
          </p:nvSpPr>
          <p:spPr>
            <a:xfrm>
              <a:off x="2733254" y="3810000"/>
              <a:ext cx="1380171" cy="152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2145BF33-4B61-4B45-93BC-66658461654B}"/>
                </a:ext>
              </a:extLst>
            </p:cNvPr>
            <p:cNvSpPr/>
            <p:nvPr/>
          </p:nvSpPr>
          <p:spPr>
            <a:xfrm flipH="1">
              <a:off x="4113424" y="3810000"/>
              <a:ext cx="1380154" cy="1524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E4C9BB7E-DB92-4C0D-901A-F0E0AE28FE55}"/>
                </a:ext>
              </a:extLst>
            </p:cNvPr>
            <p:cNvSpPr/>
            <p:nvPr/>
          </p:nvSpPr>
          <p:spPr>
            <a:xfrm flipH="1">
              <a:off x="5466524" y="3810000"/>
              <a:ext cx="1380154" cy="1524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A28F4342-1DA8-448D-B2E1-1BB2C0180C77}"/>
              </a:ext>
            </a:extLst>
          </p:cNvPr>
          <p:cNvSpPr/>
          <p:nvPr/>
        </p:nvSpPr>
        <p:spPr>
          <a:xfrm flipH="1">
            <a:off x="8602663" y="6400800"/>
            <a:ext cx="465137" cy="4572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371600" y="210576"/>
            <a:ext cx="6477000" cy="322824"/>
          </a:xfrm>
        </p:spPr>
        <p:txBody>
          <a:bodyPr>
            <a:normAutofit/>
          </a:bodyPr>
          <a:lstStyle>
            <a:lvl1pPr>
              <a:defRPr sz="1800" b="1" kern="1200" spc="50" baseline="0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" name="Picture Placeholder 14"/>
          <p:cNvSpPr>
            <a:spLocks noGrp="1"/>
          </p:cNvSpPr>
          <p:nvPr>
            <p:ph type="pic" sz="quarter" idx="14"/>
          </p:nvPr>
        </p:nvSpPr>
        <p:spPr>
          <a:xfrm>
            <a:off x="5305426" y="1104901"/>
            <a:ext cx="3838575" cy="5753100"/>
          </a:xfrm>
        </p:spPr>
        <p:txBody>
          <a:bodyPr rtlCol="0"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D4F0FE5A-1321-4AFB-9FE6-B0B79C7A1A8A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3856038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B455EC-F391-4ED2-9F47-5F291DE09A1D}" type="datetime1">
              <a:rPr lang="en-US"/>
              <a:pPr>
                <a:defRPr/>
              </a:pPr>
              <a:t>2/13/2021</a:t>
            </a:fld>
            <a:endParaRPr lang="en-US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AFC81061-2DF9-407C-9CFD-BC5B7E54F6DA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66675" y="6492875"/>
            <a:ext cx="2895600" cy="365125"/>
          </a:xfrm>
        </p:spPr>
        <p:txBody>
          <a:bodyPr/>
          <a:lstStyle>
            <a:lvl1pPr algn="l">
              <a:defRPr sz="900"/>
            </a:lvl1pPr>
          </a:lstStyle>
          <a:p>
            <a:pPr>
              <a:defRPr/>
            </a:pPr>
            <a:r>
              <a:rPr lang="en-US"/>
              <a:t>www.orcolor.com</a:t>
            </a:r>
            <a:endParaRPr lang="en-US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328E660D-39A8-4C7E-BE9E-3E7B9767C2EB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8602663" y="6477000"/>
            <a:ext cx="465137" cy="250825"/>
          </a:xfrm>
        </p:spPr>
        <p:txBody>
          <a:bodyPr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5EDF129-C543-4500-A18E-1110C61C2AC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827425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-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dmin\Desktop\UI-UX\1437897609.png">
            <a:extLst>
              <a:ext uri="{FF2B5EF4-FFF2-40B4-BE49-F238E27FC236}">
                <a16:creationId xmlns:a16="http://schemas.microsoft.com/office/drawing/2014/main" id="{30183017-A358-447F-A081-F704D958D20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44463"/>
            <a:ext cx="1098550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7">
            <a:extLst>
              <a:ext uri="{FF2B5EF4-FFF2-40B4-BE49-F238E27FC236}">
                <a16:creationId xmlns:a16="http://schemas.microsoft.com/office/drawing/2014/main" id="{9F249983-3DF7-4B68-A7A3-4CDA559E8DFC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8602663" y="274638"/>
            <a:ext cx="401637" cy="193675"/>
            <a:chOff x="0" y="3810000"/>
            <a:chExt cx="6846678" cy="15240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67D623DB-A712-42BE-ADEC-42808DB52A5C}"/>
                </a:ext>
              </a:extLst>
            </p:cNvPr>
            <p:cNvSpPr/>
            <p:nvPr/>
          </p:nvSpPr>
          <p:spPr>
            <a:xfrm>
              <a:off x="0" y="3810000"/>
              <a:ext cx="1380154" cy="1524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092F5D53-DBD7-4F92-A058-AC4DB688D4E3}"/>
                </a:ext>
              </a:extLst>
            </p:cNvPr>
            <p:cNvSpPr/>
            <p:nvPr/>
          </p:nvSpPr>
          <p:spPr>
            <a:xfrm>
              <a:off x="1380154" y="3810000"/>
              <a:ext cx="1353100" cy="152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0DFE6FD-D58D-46FC-9EA0-BD7D43A2DD50}"/>
                </a:ext>
              </a:extLst>
            </p:cNvPr>
            <p:cNvSpPr/>
            <p:nvPr/>
          </p:nvSpPr>
          <p:spPr>
            <a:xfrm>
              <a:off x="2733254" y="3810000"/>
              <a:ext cx="1380171" cy="152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43FA54B8-5CDC-4939-8CEC-999C734C3562}"/>
                </a:ext>
              </a:extLst>
            </p:cNvPr>
            <p:cNvSpPr/>
            <p:nvPr/>
          </p:nvSpPr>
          <p:spPr>
            <a:xfrm flipH="1">
              <a:off x="4113424" y="3810000"/>
              <a:ext cx="1380154" cy="1524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8A3629A-A1C5-4DA9-B8F6-97E242E03389}"/>
                </a:ext>
              </a:extLst>
            </p:cNvPr>
            <p:cNvSpPr/>
            <p:nvPr/>
          </p:nvSpPr>
          <p:spPr>
            <a:xfrm flipH="1">
              <a:off x="5466524" y="3810000"/>
              <a:ext cx="1380154" cy="1524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B5D516B4-C777-4444-8D1F-1D102900B80A}"/>
              </a:ext>
            </a:extLst>
          </p:cNvPr>
          <p:cNvSpPr/>
          <p:nvPr/>
        </p:nvSpPr>
        <p:spPr>
          <a:xfrm flipH="1">
            <a:off x="8602663" y="6400800"/>
            <a:ext cx="465137" cy="4572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371600" y="210576"/>
            <a:ext cx="6477000" cy="322824"/>
          </a:xfrm>
        </p:spPr>
        <p:txBody>
          <a:bodyPr>
            <a:normAutofit/>
          </a:bodyPr>
          <a:lstStyle>
            <a:lvl1pPr>
              <a:defRPr sz="1800" b="1" kern="1200" spc="50" baseline="0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" name="Picture Placeholder 14"/>
          <p:cNvSpPr>
            <a:spLocks noGrp="1"/>
          </p:cNvSpPr>
          <p:nvPr>
            <p:ph type="pic" sz="quarter" idx="14"/>
          </p:nvPr>
        </p:nvSpPr>
        <p:spPr>
          <a:xfrm>
            <a:off x="2" y="1104900"/>
            <a:ext cx="9143999" cy="2895600"/>
          </a:xfrm>
        </p:spPr>
        <p:txBody>
          <a:bodyPr rtlCol="0"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94B0A03A-204D-4565-8237-BD014AA75004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3856038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25C2C4-920A-4959-899B-476ED87BEA6F}" type="datetime1">
              <a:rPr lang="en-US"/>
              <a:pPr>
                <a:defRPr/>
              </a:pPr>
              <a:t>2/13/2021</a:t>
            </a:fld>
            <a:endParaRPr lang="en-US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BBD46F74-266C-45B0-9786-4049750C912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66675" y="6492875"/>
            <a:ext cx="2895600" cy="365125"/>
          </a:xfrm>
        </p:spPr>
        <p:txBody>
          <a:bodyPr/>
          <a:lstStyle>
            <a:lvl1pPr algn="l">
              <a:defRPr sz="900"/>
            </a:lvl1pPr>
          </a:lstStyle>
          <a:p>
            <a:pPr>
              <a:defRPr/>
            </a:pPr>
            <a:r>
              <a:rPr lang="en-US"/>
              <a:t>www.orcolor.com</a:t>
            </a:r>
            <a:endParaRPr lang="en-US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AC9CF829-FB81-4960-89A1-5787A618A618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8602663" y="6477000"/>
            <a:ext cx="465137" cy="250825"/>
          </a:xfrm>
        </p:spPr>
        <p:txBody>
          <a:bodyPr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7458CF3-F6B4-43EA-A49C-DF099EC70BB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023271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8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4"/>
          <p:cNvSpPr>
            <a:spLocks noGrp="1"/>
          </p:cNvSpPr>
          <p:nvPr>
            <p:ph type="pic" sz="quarter" idx="14"/>
          </p:nvPr>
        </p:nvSpPr>
        <p:spPr>
          <a:xfrm>
            <a:off x="1" y="0"/>
            <a:ext cx="2257424" cy="6858000"/>
          </a:xfrm>
        </p:spPr>
        <p:txBody>
          <a:bodyPr rtlCol="0"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5"/>
          </p:nvPr>
        </p:nvSpPr>
        <p:spPr>
          <a:xfrm>
            <a:off x="2238376" y="0"/>
            <a:ext cx="2333624" cy="6858000"/>
          </a:xfrm>
        </p:spPr>
        <p:txBody>
          <a:bodyPr rtlCol="0"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7" name="Picture Placeholder 14"/>
          <p:cNvSpPr>
            <a:spLocks noGrp="1"/>
          </p:cNvSpPr>
          <p:nvPr>
            <p:ph type="pic" sz="quarter" idx="16"/>
          </p:nvPr>
        </p:nvSpPr>
        <p:spPr>
          <a:xfrm>
            <a:off x="4572001" y="0"/>
            <a:ext cx="2257424" cy="6858000"/>
          </a:xfrm>
        </p:spPr>
        <p:txBody>
          <a:bodyPr rtlCol="0"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8" name="Picture Placeholder 14"/>
          <p:cNvSpPr>
            <a:spLocks noGrp="1"/>
          </p:cNvSpPr>
          <p:nvPr>
            <p:ph type="pic" sz="quarter" idx="17"/>
          </p:nvPr>
        </p:nvSpPr>
        <p:spPr>
          <a:xfrm>
            <a:off x="6810376" y="0"/>
            <a:ext cx="2333624" cy="6858000"/>
          </a:xfrm>
        </p:spPr>
        <p:txBody>
          <a:bodyPr rtlCol="0"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150153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Admin\Desktop\UI-UX\1437897609.png">
            <a:extLst>
              <a:ext uri="{FF2B5EF4-FFF2-40B4-BE49-F238E27FC236}">
                <a16:creationId xmlns:a16="http://schemas.microsoft.com/office/drawing/2014/main" id="{EDBDCCBB-9C73-43B4-9D91-59FF9317A9C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44463"/>
            <a:ext cx="1098550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" name="Group 7">
            <a:extLst>
              <a:ext uri="{FF2B5EF4-FFF2-40B4-BE49-F238E27FC236}">
                <a16:creationId xmlns:a16="http://schemas.microsoft.com/office/drawing/2014/main" id="{1849C983-B576-4D26-9244-5224AC5EA1FD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8602663" y="274638"/>
            <a:ext cx="401637" cy="193675"/>
            <a:chOff x="0" y="3810000"/>
            <a:chExt cx="6846678" cy="15240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30D3A4E3-3CF9-42AD-966D-67BF23AB2349}"/>
                </a:ext>
              </a:extLst>
            </p:cNvPr>
            <p:cNvSpPr/>
            <p:nvPr/>
          </p:nvSpPr>
          <p:spPr>
            <a:xfrm>
              <a:off x="0" y="3810000"/>
              <a:ext cx="1380154" cy="1524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BE9A468-C369-40D0-9F1B-CFAE92E85EB6}"/>
                </a:ext>
              </a:extLst>
            </p:cNvPr>
            <p:cNvSpPr/>
            <p:nvPr/>
          </p:nvSpPr>
          <p:spPr>
            <a:xfrm>
              <a:off x="1380154" y="3810000"/>
              <a:ext cx="1353100" cy="152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BAA3801-EC44-45DB-9F84-08C5B7D9AB3F}"/>
                </a:ext>
              </a:extLst>
            </p:cNvPr>
            <p:cNvSpPr/>
            <p:nvPr/>
          </p:nvSpPr>
          <p:spPr>
            <a:xfrm>
              <a:off x="2733254" y="3810000"/>
              <a:ext cx="1380171" cy="152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B42C2E0D-31B6-45BB-9FDD-1B0399C7C5E5}"/>
                </a:ext>
              </a:extLst>
            </p:cNvPr>
            <p:cNvSpPr/>
            <p:nvPr/>
          </p:nvSpPr>
          <p:spPr>
            <a:xfrm flipH="1">
              <a:off x="4113424" y="3810000"/>
              <a:ext cx="1380154" cy="1524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10FA2BC3-786E-4548-83F4-98F9958229E3}"/>
                </a:ext>
              </a:extLst>
            </p:cNvPr>
            <p:cNvSpPr/>
            <p:nvPr/>
          </p:nvSpPr>
          <p:spPr>
            <a:xfrm flipH="1">
              <a:off x="5466524" y="3810000"/>
              <a:ext cx="1380154" cy="1524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0F69244E-F4FA-4C29-895E-0ED9E1F99552}"/>
              </a:ext>
            </a:extLst>
          </p:cNvPr>
          <p:cNvSpPr/>
          <p:nvPr/>
        </p:nvSpPr>
        <p:spPr>
          <a:xfrm flipH="1">
            <a:off x="8602663" y="6400800"/>
            <a:ext cx="465137" cy="4572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371600" y="210576"/>
            <a:ext cx="6477000" cy="322824"/>
          </a:xfrm>
        </p:spPr>
        <p:txBody>
          <a:bodyPr>
            <a:normAutofit/>
          </a:bodyPr>
          <a:lstStyle>
            <a:lvl1pPr>
              <a:defRPr sz="1800" b="1" kern="1200" spc="50" baseline="0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847852" y="1947863"/>
            <a:ext cx="1414463" cy="1414463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1000"/>
            </a:lvl1pPr>
          </a:lstStyle>
          <a:p>
            <a:pPr lvl="0"/>
            <a:endParaRPr lang="en-US" noProof="0"/>
          </a:p>
        </p:txBody>
      </p:sp>
      <p:sp>
        <p:nvSpPr>
          <p:cNvPr id="15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2857627" y="1947863"/>
            <a:ext cx="1414463" cy="1414463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1000"/>
            </a:lvl1pPr>
          </a:lstStyle>
          <a:p>
            <a:pPr lvl="0"/>
            <a:endParaRPr lang="en-US" noProof="0"/>
          </a:p>
        </p:txBody>
      </p:sp>
      <p:sp>
        <p:nvSpPr>
          <p:cNvPr id="16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4867402" y="1947863"/>
            <a:ext cx="1414463" cy="1414463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1000"/>
            </a:lvl1pPr>
          </a:lstStyle>
          <a:p>
            <a:pPr lvl="0"/>
            <a:endParaRPr lang="en-US" noProof="0"/>
          </a:p>
        </p:txBody>
      </p:sp>
      <p:sp>
        <p:nvSpPr>
          <p:cNvPr id="17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6877177" y="1881189"/>
            <a:ext cx="1414463" cy="1414463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1000"/>
            </a:lvl1pPr>
          </a:lstStyle>
          <a:p>
            <a:pPr lvl="0"/>
            <a:endParaRPr lang="en-US" noProof="0"/>
          </a:p>
        </p:txBody>
      </p:sp>
      <p:sp>
        <p:nvSpPr>
          <p:cNvPr id="19" name="Date Placeholder 3">
            <a:extLst>
              <a:ext uri="{FF2B5EF4-FFF2-40B4-BE49-F238E27FC236}">
                <a16:creationId xmlns:a16="http://schemas.microsoft.com/office/drawing/2014/main" id="{1A4C8B49-A2EF-44DC-8E7F-1F6DB303512D}"/>
              </a:ext>
            </a:extLst>
          </p:cNvPr>
          <p:cNvSpPr>
            <a:spLocks noGrp="1"/>
          </p:cNvSpPr>
          <p:nvPr>
            <p:ph type="dt" sz="half" idx="17"/>
          </p:nvPr>
        </p:nvSpPr>
        <p:spPr>
          <a:xfrm>
            <a:off x="3856038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95499A-1E7E-442B-A55F-2B5B27C570EE}" type="datetime1">
              <a:rPr lang="en-US"/>
              <a:pPr>
                <a:defRPr/>
              </a:pPr>
              <a:t>2/13/2021</a:t>
            </a:fld>
            <a:endParaRPr lang="en-US"/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0C85E7A8-058B-4996-BA03-5415F860A60D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>
          <a:xfrm>
            <a:off x="66675" y="6492875"/>
            <a:ext cx="2895600" cy="365125"/>
          </a:xfrm>
        </p:spPr>
        <p:txBody>
          <a:bodyPr/>
          <a:lstStyle>
            <a:lvl1pPr algn="l">
              <a:defRPr sz="900"/>
            </a:lvl1pPr>
          </a:lstStyle>
          <a:p>
            <a:pPr>
              <a:defRPr/>
            </a:pPr>
            <a:r>
              <a:rPr lang="en-US"/>
              <a:t>www.orcolor.com</a:t>
            </a:r>
            <a:endParaRPr lang="en-US" dirty="0"/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CEBD3E08-EBA9-494D-9138-FF9A962831D9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8602663" y="6477000"/>
            <a:ext cx="465137" cy="250825"/>
          </a:xfrm>
        </p:spPr>
        <p:txBody>
          <a:bodyPr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9D10179-0326-4128-998A-31730FE6E7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50226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8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dmin\Desktop\UI-UX\1437897609.png">
            <a:extLst>
              <a:ext uri="{FF2B5EF4-FFF2-40B4-BE49-F238E27FC236}">
                <a16:creationId xmlns:a16="http://schemas.microsoft.com/office/drawing/2014/main" id="{14D3A600-C69D-4E66-8EC5-1353E7C5437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44463"/>
            <a:ext cx="1098550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7">
            <a:extLst>
              <a:ext uri="{FF2B5EF4-FFF2-40B4-BE49-F238E27FC236}">
                <a16:creationId xmlns:a16="http://schemas.microsoft.com/office/drawing/2014/main" id="{18305E51-45AD-4C70-98BD-C8CB469214C7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8602663" y="274638"/>
            <a:ext cx="401637" cy="193675"/>
            <a:chOff x="0" y="3810000"/>
            <a:chExt cx="6846678" cy="15240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450426A-7D06-4C98-8763-154D18B57190}"/>
                </a:ext>
              </a:extLst>
            </p:cNvPr>
            <p:cNvSpPr/>
            <p:nvPr/>
          </p:nvSpPr>
          <p:spPr>
            <a:xfrm>
              <a:off x="0" y="3810000"/>
              <a:ext cx="1380154" cy="1524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107C4F0A-DFC9-426D-8C63-44C71E646CBB}"/>
                </a:ext>
              </a:extLst>
            </p:cNvPr>
            <p:cNvSpPr/>
            <p:nvPr/>
          </p:nvSpPr>
          <p:spPr>
            <a:xfrm>
              <a:off x="1380154" y="3810000"/>
              <a:ext cx="1353100" cy="152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CBB1C19D-95D6-4BFB-A757-BF87BD511E88}"/>
                </a:ext>
              </a:extLst>
            </p:cNvPr>
            <p:cNvSpPr/>
            <p:nvPr/>
          </p:nvSpPr>
          <p:spPr>
            <a:xfrm>
              <a:off x="2733254" y="3810000"/>
              <a:ext cx="1380171" cy="152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BFB53D9D-8578-4AA2-9DD6-1B4F34C8A25A}"/>
                </a:ext>
              </a:extLst>
            </p:cNvPr>
            <p:cNvSpPr/>
            <p:nvPr/>
          </p:nvSpPr>
          <p:spPr>
            <a:xfrm flipH="1">
              <a:off x="4113424" y="3810000"/>
              <a:ext cx="1380154" cy="1524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BB0E049-5D0C-4750-B98F-80CCB53293F0}"/>
                </a:ext>
              </a:extLst>
            </p:cNvPr>
            <p:cNvSpPr/>
            <p:nvPr/>
          </p:nvSpPr>
          <p:spPr>
            <a:xfrm flipH="1">
              <a:off x="5466524" y="3810000"/>
              <a:ext cx="1380154" cy="1524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5A80F0E4-2542-4DEE-8285-238B7D7E0970}"/>
              </a:ext>
            </a:extLst>
          </p:cNvPr>
          <p:cNvSpPr/>
          <p:nvPr/>
        </p:nvSpPr>
        <p:spPr>
          <a:xfrm flipH="1">
            <a:off x="8602663" y="6400800"/>
            <a:ext cx="465137" cy="4572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371600" y="210576"/>
            <a:ext cx="6477000" cy="322824"/>
          </a:xfrm>
        </p:spPr>
        <p:txBody>
          <a:bodyPr>
            <a:normAutofit/>
          </a:bodyPr>
          <a:lstStyle>
            <a:lvl1pPr>
              <a:defRPr sz="1800" b="1" kern="1200" spc="50" baseline="0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" name="Picture Placeholder 14"/>
          <p:cNvSpPr>
            <a:spLocks noGrp="1"/>
          </p:cNvSpPr>
          <p:nvPr>
            <p:ph type="pic" sz="quarter" idx="14"/>
          </p:nvPr>
        </p:nvSpPr>
        <p:spPr>
          <a:xfrm>
            <a:off x="888159" y="1409699"/>
            <a:ext cx="2369392" cy="4267203"/>
          </a:xfrm>
        </p:spPr>
        <p:txBody>
          <a:bodyPr rtlCol="0"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15E81E8B-ECAD-46EA-A32B-DAF56492D7CF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3856038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5279CE-E17A-4F3A-B95B-91D88A220161}" type="datetime1">
              <a:rPr lang="en-US"/>
              <a:pPr>
                <a:defRPr/>
              </a:pPr>
              <a:t>2/13/2021</a:t>
            </a:fld>
            <a:endParaRPr lang="en-US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2BBFD21B-65CE-40E3-832C-4E1ED5010BB8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66675" y="6492875"/>
            <a:ext cx="2895600" cy="365125"/>
          </a:xfrm>
        </p:spPr>
        <p:txBody>
          <a:bodyPr/>
          <a:lstStyle>
            <a:lvl1pPr algn="l">
              <a:defRPr sz="900"/>
            </a:lvl1pPr>
          </a:lstStyle>
          <a:p>
            <a:pPr>
              <a:defRPr/>
            </a:pPr>
            <a:r>
              <a:rPr lang="en-US"/>
              <a:t>www.orcolor.com</a:t>
            </a:r>
            <a:endParaRPr lang="en-US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D27FD8C5-D6E2-4E8A-85D3-B0A0FA2F1AB6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8602663" y="6477000"/>
            <a:ext cx="465137" cy="250825"/>
          </a:xfrm>
        </p:spPr>
        <p:txBody>
          <a:bodyPr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18219E2A-DE23-47CE-A5F2-16534586DF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449344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Admin\Desktop\UI-UX\1437897609.png">
            <a:extLst>
              <a:ext uri="{FF2B5EF4-FFF2-40B4-BE49-F238E27FC236}">
                <a16:creationId xmlns:a16="http://schemas.microsoft.com/office/drawing/2014/main" id="{B3456C3C-356E-4179-A8FB-20BBD997B85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44463"/>
            <a:ext cx="1098550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oup 7">
            <a:extLst>
              <a:ext uri="{FF2B5EF4-FFF2-40B4-BE49-F238E27FC236}">
                <a16:creationId xmlns:a16="http://schemas.microsoft.com/office/drawing/2014/main" id="{92BE73A3-742A-4315-AE30-39FC3E848117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8602663" y="274638"/>
            <a:ext cx="401637" cy="193675"/>
            <a:chOff x="0" y="3810000"/>
            <a:chExt cx="6846678" cy="15240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EC90088C-6419-4A44-A932-5E16D10CE0BF}"/>
                </a:ext>
              </a:extLst>
            </p:cNvPr>
            <p:cNvSpPr/>
            <p:nvPr/>
          </p:nvSpPr>
          <p:spPr>
            <a:xfrm>
              <a:off x="0" y="3810000"/>
              <a:ext cx="1380154" cy="1524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7C015D05-F7BB-434D-A988-9A4A6C88FCF3}"/>
                </a:ext>
              </a:extLst>
            </p:cNvPr>
            <p:cNvSpPr/>
            <p:nvPr/>
          </p:nvSpPr>
          <p:spPr>
            <a:xfrm>
              <a:off x="1380154" y="3810000"/>
              <a:ext cx="1353100" cy="152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1F39E98-58C3-42CE-AB89-3D03F6BF0005}"/>
                </a:ext>
              </a:extLst>
            </p:cNvPr>
            <p:cNvSpPr/>
            <p:nvPr/>
          </p:nvSpPr>
          <p:spPr>
            <a:xfrm>
              <a:off x="2733254" y="3810000"/>
              <a:ext cx="1380171" cy="152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EE266B4E-D7CF-4634-8165-7D6C97F74ABE}"/>
                </a:ext>
              </a:extLst>
            </p:cNvPr>
            <p:cNvSpPr/>
            <p:nvPr/>
          </p:nvSpPr>
          <p:spPr>
            <a:xfrm flipH="1">
              <a:off x="4113424" y="3810000"/>
              <a:ext cx="1380154" cy="1524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328714C0-5195-43F0-B076-46EA6BA2F952}"/>
                </a:ext>
              </a:extLst>
            </p:cNvPr>
            <p:cNvSpPr/>
            <p:nvPr/>
          </p:nvSpPr>
          <p:spPr>
            <a:xfrm flipH="1">
              <a:off x="5466524" y="3810000"/>
              <a:ext cx="1380154" cy="1524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2D9C2A9E-A820-4280-B86D-32EEF13DF2D7}"/>
              </a:ext>
            </a:extLst>
          </p:cNvPr>
          <p:cNvSpPr/>
          <p:nvPr/>
        </p:nvSpPr>
        <p:spPr>
          <a:xfrm flipH="1">
            <a:off x="8602663" y="6400800"/>
            <a:ext cx="465137" cy="4572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371600" y="210576"/>
            <a:ext cx="6477000" cy="322824"/>
          </a:xfrm>
        </p:spPr>
        <p:txBody>
          <a:bodyPr>
            <a:normAutofit/>
          </a:bodyPr>
          <a:lstStyle>
            <a:lvl1pPr>
              <a:defRPr sz="1800" b="1" kern="1200" spc="50" baseline="0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" name="Picture Placeholder 14"/>
          <p:cNvSpPr>
            <a:spLocks noGrp="1"/>
          </p:cNvSpPr>
          <p:nvPr>
            <p:ph type="pic" sz="quarter" idx="14"/>
          </p:nvPr>
        </p:nvSpPr>
        <p:spPr>
          <a:xfrm>
            <a:off x="3" y="1714500"/>
            <a:ext cx="1695449" cy="3448051"/>
          </a:xfrm>
        </p:spPr>
        <p:txBody>
          <a:bodyPr rtlCol="0"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7" name="Picture Placeholder 14"/>
          <p:cNvSpPr>
            <a:spLocks noGrp="1"/>
          </p:cNvSpPr>
          <p:nvPr>
            <p:ph type="pic" sz="quarter" idx="15"/>
          </p:nvPr>
        </p:nvSpPr>
        <p:spPr>
          <a:xfrm>
            <a:off x="4648203" y="1714500"/>
            <a:ext cx="1695449" cy="3448051"/>
          </a:xfrm>
        </p:spPr>
        <p:txBody>
          <a:bodyPr rtlCol="0"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D389F0F3-6D1F-4262-88C3-D2C4AE5D410B}"/>
              </a:ext>
            </a:extLst>
          </p:cNvPr>
          <p:cNvSpPr>
            <a:spLocks noGrp="1"/>
          </p:cNvSpPr>
          <p:nvPr>
            <p:ph type="dt" sz="half" idx="16"/>
          </p:nvPr>
        </p:nvSpPr>
        <p:spPr>
          <a:xfrm>
            <a:off x="3856038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626A3C-D97E-4A19-BF5F-2E2C767235B0}" type="datetime1">
              <a:rPr lang="en-US"/>
              <a:pPr>
                <a:defRPr/>
              </a:pPr>
              <a:t>2/13/2021</a:t>
            </a:fld>
            <a:endParaRPr lang="en-US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A5EE2600-60BA-4756-8E68-E74F2ACFB521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66675" y="6492875"/>
            <a:ext cx="2895600" cy="365125"/>
          </a:xfrm>
        </p:spPr>
        <p:txBody>
          <a:bodyPr/>
          <a:lstStyle>
            <a:lvl1pPr algn="l">
              <a:defRPr sz="900"/>
            </a:lvl1pPr>
          </a:lstStyle>
          <a:p>
            <a:pPr>
              <a:defRPr/>
            </a:pPr>
            <a:r>
              <a:rPr lang="en-US"/>
              <a:t>www.orcolor.com</a:t>
            </a:r>
            <a:endParaRPr lang="en-US" dirty="0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275ADD39-D0B2-40C1-9376-B39BC91D070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8602663" y="6477000"/>
            <a:ext cx="465137" cy="250825"/>
          </a:xfrm>
        </p:spPr>
        <p:txBody>
          <a:bodyPr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C2E71BB-8874-4E11-9243-C047C5E154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59890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Admin\Desktop\UI-UX\1437897609.png">
            <a:extLst>
              <a:ext uri="{FF2B5EF4-FFF2-40B4-BE49-F238E27FC236}">
                <a16:creationId xmlns:a16="http://schemas.microsoft.com/office/drawing/2014/main" id="{4B11EA99-0B29-486D-9C37-8DD64DDB4DE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44463"/>
            <a:ext cx="1098550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oup 7">
            <a:extLst>
              <a:ext uri="{FF2B5EF4-FFF2-40B4-BE49-F238E27FC236}">
                <a16:creationId xmlns:a16="http://schemas.microsoft.com/office/drawing/2014/main" id="{0732563D-67B6-4447-9992-1AB7BFAA2709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8602663" y="274638"/>
            <a:ext cx="401637" cy="193675"/>
            <a:chOff x="0" y="3810000"/>
            <a:chExt cx="6846678" cy="15240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CA077AB9-8CE9-4953-A045-669A28EABD84}"/>
                </a:ext>
              </a:extLst>
            </p:cNvPr>
            <p:cNvSpPr/>
            <p:nvPr/>
          </p:nvSpPr>
          <p:spPr>
            <a:xfrm>
              <a:off x="0" y="3810000"/>
              <a:ext cx="1380154" cy="1524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1A2E1932-AD49-42D5-8181-64A3616C57D7}"/>
                </a:ext>
              </a:extLst>
            </p:cNvPr>
            <p:cNvSpPr/>
            <p:nvPr/>
          </p:nvSpPr>
          <p:spPr>
            <a:xfrm>
              <a:off x="1380154" y="3810000"/>
              <a:ext cx="1353100" cy="152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D9C58662-14E0-4770-B29A-2E161D6AE35D}"/>
                </a:ext>
              </a:extLst>
            </p:cNvPr>
            <p:cNvSpPr/>
            <p:nvPr/>
          </p:nvSpPr>
          <p:spPr>
            <a:xfrm>
              <a:off x="2733254" y="3810000"/>
              <a:ext cx="1380171" cy="152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281E647D-E1D3-4778-AC40-82D01C5BB75A}"/>
                </a:ext>
              </a:extLst>
            </p:cNvPr>
            <p:cNvSpPr/>
            <p:nvPr/>
          </p:nvSpPr>
          <p:spPr>
            <a:xfrm flipH="1">
              <a:off x="4113424" y="3810000"/>
              <a:ext cx="1380154" cy="1524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1646E7EF-09B3-4C9D-923D-8858793CBE45}"/>
                </a:ext>
              </a:extLst>
            </p:cNvPr>
            <p:cNvSpPr/>
            <p:nvPr/>
          </p:nvSpPr>
          <p:spPr>
            <a:xfrm flipH="1">
              <a:off x="5466524" y="3810000"/>
              <a:ext cx="1380154" cy="1524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05D53101-E85E-4BC1-8FBE-82A81E8D76A0}"/>
              </a:ext>
            </a:extLst>
          </p:cNvPr>
          <p:cNvSpPr/>
          <p:nvPr/>
        </p:nvSpPr>
        <p:spPr>
          <a:xfrm flipH="1">
            <a:off x="8602663" y="6400800"/>
            <a:ext cx="465137" cy="4572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371600" y="210576"/>
            <a:ext cx="6477000" cy="322824"/>
          </a:xfrm>
        </p:spPr>
        <p:txBody>
          <a:bodyPr>
            <a:normAutofit/>
          </a:bodyPr>
          <a:lstStyle>
            <a:lvl1pPr>
              <a:defRPr sz="1800" b="1" kern="1200" spc="50" baseline="0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5" name="Picture Placeholder 14"/>
          <p:cNvSpPr>
            <a:spLocks noGrp="1"/>
          </p:cNvSpPr>
          <p:nvPr>
            <p:ph type="pic" sz="quarter" idx="15"/>
          </p:nvPr>
        </p:nvSpPr>
        <p:spPr>
          <a:xfrm>
            <a:off x="4572000" y="1133477"/>
            <a:ext cx="2295526" cy="5724524"/>
          </a:xfrm>
        </p:spPr>
        <p:txBody>
          <a:bodyPr rtlCol="0"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6" name="Picture Placeholder 14"/>
          <p:cNvSpPr>
            <a:spLocks noGrp="1"/>
          </p:cNvSpPr>
          <p:nvPr>
            <p:ph type="pic" sz="quarter" idx="16"/>
          </p:nvPr>
        </p:nvSpPr>
        <p:spPr>
          <a:xfrm>
            <a:off x="6848474" y="1133477"/>
            <a:ext cx="2295526" cy="5724524"/>
          </a:xfrm>
        </p:spPr>
        <p:txBody>
          <a:bodyPr rtlCol="0"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0B7C6156-4C80-4713-82E2-EF67D27844A7}"/>
              </a:ext>
            </a:extLst>
          </p:cNvPr>
          <p:cNvSpPr>
            <a:spLocks noGrp="1"/>
          </p:cNvSpPr>
          <p:nvPr>
            <p:ph type="dt" sz="half" idx="17"/>
          </p:nvPr>
        </p:nvSpPr>
        <p:spPr>
          <a:xfrm>
            <a:off x="3856038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33CC4D-91CC-4352-AB9F-85CA4B7246D1}" type="datetime1">
              <a:rPr lang="en-US"/>
              <a:pPr>
                <a:defRPr/>
              </a:pPr>
              <a:t>2/13/2021</a:t>
            </a:fld>
            <a:endParaRPr lang="en-US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2E134EDF-E9A3-4EE8-90ED-06261C5BD24D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>
          <a:xfrm>
            <a:off x="66675" y="6492875"/>
            <a:ext cx="2895600" cy="365125"/>
          </a:xfrm>
        </p:spPr>
        <p:txBody>
          <a:bodyPr/>
          <a:lstStyle>
            <a:lvl1pPr algn="l">
              <a:defRPr sz="900"/>
            </a:lvl1pPr>
          </a:lstStyle>
          <a:p>
            <a:pPr>
              <a:defRPr/>
            </a:pPr>
            <a:r>
              <a:rPr lang="en-US"/>
              <a:t>www.orcolor.com</a:t>
            </a:r>
            <a:endParaRPr lang="en-US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BF1D4D3C-A6A5-465C-9D69-E6D8B933F1C9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8602663" y="6477000"/>
            <a:ext cx="465137" cy="250825"/>
          </a:xfrm>
        </p:spPr>
        <p:txBody>
          <a:bodyPr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4FCF043-F661-45AF-A792-84306E54AC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692241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c 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F52D213-3B86-44D4-84CF-1115A640AF9B}"/>
              </a:ext>
            </a:extLst>
          </p:cNvPr>
          <p:cNvSpPr/>
          <p:nvPr/>
        </p:nvSpPr>
        <p:spPr>
          <a:xfrm flipH="1">
            <a:off x="8602663" y="6400800"/>
            <a:ext cx="465137" cy="4572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5" name="Picture Placeholder 14"/>
          <p:cNvSpPr>
            <a:spLocks noGrp="1"/>
          </p:cNvSpPr>
          <p:nvPr>
            <p:ph type="pic" sz="quarter" idx="15"/>
          </p:nvPr>
        </p:nvSpPr>
        <p:spPr>
          <a:xfrm>
            <a:off x="809627" y="333375"/>
            <a:ext cx="3762375" cy="2447924"/>
          </a:xfrm>
        </p:spPr>
        <p:txBody>
          <a:bodyPr rtlCol="0"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6" name="Picture Placeholder 14"/>
          <p:cNvSpPr>
            <a:spLocks noGrp="1"/>
          </p:cNvSpPr>
          <p:nvPr>
            <p:ph type="pic" sz="quarter" idx="16"/>
          </p:nvPr>
        </p:nvSpPr>
        <p:spPr>
          <a:xfrm>
            <a:off x="4572002" y="333375"/>
            <a:ext cx="3762375" cy="2447924"/>
          </a:xfrm>
        </p:spPr>
        <p:txBody>
          <a:bodyPr rtlCol="0"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7" name="Picture Placeholder 14"/>
          <p:cNvSpPr>
            <a:spLocks noGrp="1"/>
          </p:cNvSpPr>
          <p:nvPr>
            <p:ph type="pic" sz="quarter" idx="17"/>
          </p:nvPr>
        </p:nvSpPr>
        <p:spPr>
          <a:xfrm>
            <a:off x="809627" y="2771775"/>
            <a:ext cx="3762375" cy="2447924"/>
          </a:xfrm>
        </p:spPr>
        <p:txBody>
          <a:bodyPr rtlCol="0"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8" name="Picture Placeholder 14"/>
          <p:cNvSpPr>
            <a:spLocks noGrp="1"/>
          </p:cNvSpPr>
          <p:nvPr>
            <p:ph type="pic" sz="quarter" idx="18"/>
          </p:nvPr>
        </p:nvSpPr>
        <p:spPr>
          <a:xfrm>
            <a:off x="4572002" y="2771775"/>
            <a:ext cx="3762375" cy="2447924"/>
          </a:xfrm>
        </p:spPr>
        <p:txBody>
          <a:bodyPr rtlCol="0"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8742420-5739-4922-A3CA-C7876E7E0E18}"/>
              </a:ext>
            </a:extLst>
          </p:cNvPr>
          <p:cNvSpPr>
            <a:spLocks noGrp="1"/>
          </p:cNvSpPr>
          <p:nvPr>
            <p:ph type="dt" sz="half" idx="19"/>
          </p:nvPr>
        </p:nvSpPr>
        <p:spPr>
          <a:xfrm>
            <a:off x="3856038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379A15-5984-4739-9F67-372EEFDB15BE}" type="datetime1">
              <a:rPr lang="en-US"/>
              <a:pPr>
                <a:defRPr/>
              </a:pPr>
              <a:t>2/13/2021</a:t>
            </a:fld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87B9F10C-EF26-43F9-A9F4-FCF410CD5670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>
          <a:xfrm>
            <a:off x="8602663" y="6477000"/>
            <a:ext cx="465137" cy="250825"/>
          </a:xfrm>
        </p:spPr>
        <p:txBody>
          <a:bodyPr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04E5AC9-2AB7-446C-9E02-65B693ED63B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944402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Graphic 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867942E-EB22-46F0-8402-A8E0D5643E9A}"/>
              </a:ext>
            </a:extLst>
          </p:cNvPr>
          <p:cNvSpPr/>
          <p:nvPr/>
        </p:nvSpPr>
        <p:spPr>
          <a:xfrm flipH="1">
            <a:off x="8602663" y="6400800"/>
            <a:ext cx="465137" cy="4572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5" name="Picture Placeholder 14"/>
          <p:cNvSpPr>
            <a:spLocks noGrp="1"/>
          </p:cNvSpPr>
          <p:nvPr>
            <p:ph type="pic" sz="quarter" idx="15"/>
          </p:nvPr>
        </p:nvSpPr>
        <p:spPr>
          <a:xfrm>
            <a:off x="1" y="0"/>
            <a:ext cx="4572000" cy="3429000"/>
          </a:xfrm>
        </p:spPr>
        <p:txBody>
          <a:bodyPr rtlCol="0"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6" name="Picture Placeholder 14"/>
          <p:cNvSpPr>
            <a:spLocks noGrp="1"/>
          </p:cNvSpPr>
          <p:nvPr>
            <p:ph type="pic" sz="quarter" idx="16"/>
          </p:nvPr>
        </p:nvSpPr>
        <p:spPr>
          <a:xfrm>
            <a:off x="4572000" y="0"/>
            <a:ext cx="4572000" cy="3429000"/>
          </a:xfrm>
        </p:spPr>
        <p:txBody>
          <a:bodyPr rtlCol="0"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7" name="Picture Placeholder 14"/>
          <p:cNvSpPr>
            <a:spLocks noGrp="1"/>
          </p:cNvSpPr>
          <p:nvPr>
            <p:ph type="pic" sz="quarter" idx="17"/>
          </p:nvPr>
        </p:nvSpPr>
        <p:spPr>
          <a:xfrm>
            <a:off x="1" y="3429000"/>
            <a:ext cx="4572000" cy="3429000"/>
          </a:xfrm>
        </p:spPr>
        <p:txBody>
          <a:bodyPr rtlCol="0"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8" name="Picture Placeholder 14"/>
          <p:cNvSpPr>
            <a:spLocks noGrp="1"/>
          </p:cNvSpPr>
          <p:nvPr>
            <p:ph type="pic" sz="quarter" idx="18"/>
          </p:nvPr>
        </p:nvSpPr>
        <p:spPr>
          <a:xfrm>
            <a:off x="4572000" y="3429000"/>
            <a:ext cx="4572000" cy="3429000"/>
          </a:xfrm>
        </p:spPr>
        <p:txBody>
          <a:bodyPr rtlCol="0"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A3551DD-903C-4579-A1D3-FDB7A5130C5F}"/>
              </a:ext>
            </a:extLst>
          </p:cNvPr>
          <p:cNvSpPr>
            <a:spLocks noGrp="1"/>
          </p:cNvSpPr>
          <p:nvPr>
            <p:ph type="dt" sz="half" idx="19"/>
          </p:nvPr>
        </p:nvSpPr>
        <p:spPr>
          <a:xfrm>
            <a:off x="3856038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6CD023-E7A4-40B6-8DF7-8DBE77708013}" type="datetime1">
              <a:rPr lang="en-US"/>
              <a:pPr>
                <a:defRPr/>
              </a:pPr>
              <a:t>2/13/2021</a:t>
            </a:fld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59BA7117-C98F-40FC-B32C-AF80D9E6AEB8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>
          <a:xfrm>
            <a:off x="8602663" y="6477000"/>
            <a:ext cx="465137" cy="250825"/>
          </a:xfrm>
        </p:spPr>
        <p:txBody>
          <a:bodyPr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840565F-633B-468E-91C1-B1B28A14551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545038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rit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dmin\Desktop\UI-UX\1437897609.png">
            <a:extLst>
              <a:ext uri="{FF2B5EF4-FFF2-40B4-BE49-F238E27FC236}">
                <a16:creationId xmlns:a16="http://schemas.microsoft.com/office/drawing/2014/main" id="{82DFAEF9-19A9-4278-9B6D-D559C6C87F8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44463"/>
            <a:ext cx="1098550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7">
            <a:extLst>
              <a:ext uri="{FF2B5EF4-FFF2-40B4-BE49-F238E27FC236}">
                <a16:creationId xmlns:a16="http://schemas.microsoft.com/office/drawing/2014/main" id="{7BF72133-220F-4D65-9A9E-B81F23A02F59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8602663" y="274638"/>
            <a:ext cx="401637" cy="193675"/>
            <a:chOff x="0" y="3810000"/>
            <a:chExt cx="6846678" cy="15240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6E346816-8397-426B-BF91-3A15E755A7DB}"/>
                </a:ext>
              </a:extLst>
            </p:cNvPr>
            <p:cNvSpPr/>
            <p:nvPr/>
          </p:nvSpPr>
          <p:spPr>
            <a:xfrm>
              <a:off x="0" y="3810000"/>
              <a:ext cx="1380154" cy="1524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645D5F6-6756-4BD9-A585-521220D17EFE}"/>
                </a:ext>
              </a:extLst>
            </p:cNvPr>
            <p:cNvSpPr/>
            <p:nvPr/>
          </p:nvSpPr>
          <p:spPr>
            <a:xfrm>
              <a:off x="1380154" y="3810000"/>
              <a:ext cx="1353100" cy="152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79200ED9-E905-445C-8765-920F04897087}"/>
                </a:ext>
              </a:extLst>
            </p:cNvPr>
            <p:cNvSpPr/>
            <p:nvPr/>
          </p:nvSpPr>
          <p:spPr>
            <a:xfrm>
              <a:off x="2733254" y="3810000"/>
              <a:ext cx="1380171" cy="152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12C1AC93-E127-48D9-8883-3D4A8E470677}"/>
                </a:ext>
              </a:extLst>
            </p:cNvPr>
            <p:cNvSpPr/>
            <p:nvPr/>
          </p:nvSpPr>
          <p:spPr>
            <a:xfrm flipH="1">
              <a:off x="4113424" y="3810000"/>
              <a:ext cx="1380154" cy="1524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A50D3FE-EF67-48E8-818A-EF4902D70E96}"/>
                </a:ext>
              </a:extLst>
            </p:cNvPr>
            <p:cNvSpPr/>
            <p:nvPr/>
          </p:nvSpPr>
          <p:spPr>
            <a:xfrm flipH="1">
              <a:off x="5466524" y="3810000"/>
              <a:ext cx="1380154" cy="1524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6191E2CB-1A28-4F44-9237-C36E8CB5F8DE}"/>
              </a:ext>
            </a:extLst>
          </p:cNvPr>
          <p:cNvSpPr/>
          <p:nvPr/>
        </p:nvSpPr>
        <p:spPr>
          <a:xfrm flipH="1">
            <a:off x="8602663" y="6400800"/>
            <a:ext cx="465137" cy="4572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371600" y="210576"/>
            <a:ext cx="6477000" cy="322824"/>
          </a:xfrm>
        </p:spPr>
        <p:txBody>
          <a:bodyPr>
            <a:normAutofit/>
          </a:bodyPr>
          <a:lstStyle>
            <a:lvl1pPr>
              <a:defRPr sz="1800" b="1" kern="1200" spc="50" baseline="0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6" name="Picture Placeholder 14"/>
          <p:cNvSpPr>
            <a:spLocks noGrp="1"/>
          </p:cNvSpPr>
          <p:nvPr>
            <p:ph type="pic" sz="quarter" idx="16"/>
          </p:nvPr>
        </p:nvSpPr>
        <p:spPr>
          <a:xfrm>
            <a:off x="1668379" y="1038226"/>
            <a:ext cx="5807242" cy="2924175"/>
          </a:xfrm>
          <a:prstGeom prst="roundRect">
            <a:avLst>
              <a:gd name="adj" fmla="val 9175"/>
            </a:avLst>
          </a:prstGeom>
        </p:spPr>
        <p:txBody>
          <a:bodyPr rtlCol="0"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725A9895-8B7B-470E-80FC-BC37C4C09021}"/>
              </a:ext>
            </a:extLst>
          </p:cNvPr>
          <p:cNvSpPr>
            <a:spLocks noGrp="1"/>
          </p:cNvSpPr>
          <p:nvPr>
            <p:ph type="dt" sz="half" idx="17"/>
          </p:nvPr>
        </p:nvSpPr>
        <p:spPr>
          <a:xfrm>
            <a:off x="3856038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2110A6-A8F0-493A-BCD2-361BB2E6284B}" type="datetime1">
              <a:rPr lang="en-US"/>
              <a:pPr>
                <a:defRPr/>
              </a:pPr>
              <a:t>2/13/2021</a:t>
            </a:fld>
            <a:endParaRPr lang="en-US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A2769512-FE5B-4838-BA4C-26CCDD5DE40F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>
          <a:xfrm>
            <a:off x="66675" y="6492875"/>
            <a:ext cx="2895600" cy="365125"/>
          </a:xfrm>
        </p:spPr>
        <p:txBody>
          <a:bodyPr/>
          <a:lstStyle>
            <a:lvl1pPr algn="l">
              <a:defRPr sz="900"/>
            </a:lvl1pPr>
          </a:lstStyle>
          <a:p>
            <a:pPr>
              <a:defRPr/>
            </a:pPr>
            <a:r>
              <a:rPr lang="en-US"/>
              <a:t>www.orcolor.com</a:t>
            </a:r>
            <a:endParaRPr lang="en-US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08EB90DA-2E49-4A4F-8364-0098DA6C6CB3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8602663" y="6477000"/>
            <a:ext cx="465137" cy="250825"/>
          </a:xfrm>
        </p:spPr>
        <p:txBody>
          <a:bodyPr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C721792-9613-45F5-877C-98520FE05F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747261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0" y="2"/>
            <a:ext cx="9144000" cy="6200775"/>
          </a:xfrm>
        </p:spPr>
        <p:txBody>
          <a:bodyPr rtlCol="0"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5D1ECFD2-217E-4D55-AFFE-1E43C0757BC3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3856038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4BD957-F6A9-4DC4-A6E7-E187E8308E5F}" type="datetime1">
              <a:rPr lang="en-US"/>
              <a:pPr>
                <a:defRPr/>
              </a:pPr>
              <a:t>2/13/2021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9E0E59AE-B1C6-4B8A-9C7E-6CC693D3A64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66675" y="6492875"/>
            <a:ext cx="2895600" cy="365125"/>
          </a:xfrm>
        </p:spPr>
        <p:txBody>
          <a:bodyPr/>
          <a:lstStyle>
            <a:lvl1pPr algn="l">
              <a:defRPr sz="900"/>
            </a:lvl1pPr>
          </a:lstStyle>
          <a:p>
            <a:pPr>
              <a:defRPr/>
            </a:pPr>
            <a:r>
              <a:rPr lang="en-US"/>
              <a:t>www.orcolor.com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747472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0" y="2"/>
            <a:ext cx="9144000" cy="6857999"/>
          </a:xfrm>
        </p:spPr>
        <p:txBody>
          <a:bodyPr rtlCol="0"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5E509347-D421-4034-B3D7-B688C058E969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3856038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07A0C4-1658-4797-8004-4339C48FF82B}" type="datetime1">
              <a:rPr lang="en-US"/>
              <a:pPr>
                <a:defRPr/>
              </a:pPr>
              <a:t>2/13/2021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B41F9EED-0A38-4875-B692-7D16B1A25CB7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66675" y="6492875"/>
            <a:ext cx="2895600" cy="365125"/>
          </a:xfrm>
        </p:spPr>
        <p:txBody>
          <a:bodyPr/>
          <a:lstStyle>
            <a:lvl1pPr algn="l">
              <a:defRPr sz="900"/>
            </a:lvl1pPr>
          </a:lstStyle>
          <a:p>
            <a:pPr>
              <a:defRPr/>
            </a:pPr>
            <a:r>
              <a:rPr lang="en-US"/>
              <a:t>www.orcolor.com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53519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2143127" y="1538288"/>
            <a:ext cx="5041899" cy="3781424"/>
          </a:xfrm>
        </p:spPr>
        <p:txBody>
          <a:bodyPr rtlCol="0"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54AB74D6-0FC6-4002-BBDB-AA6FCDD3E818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3856038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3BBEEA-BD4B-4F9C-9454-6F53BDF270B4}" type="datetime1">
              <a:rPr lang="en-US"/>
              <a:pPr>
                <a:defRPr/>
              </a:pPr>
              <a:t>2/13/2021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B16AAED2-9BB1-4578-AFEF-15E6D96AA1A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66675" y="6492875"/>
            <a:ext cx="2895600" cy="365125"/>
          </a:xfrm>
        </p:spPr>
        <p:txBody>
          <a:bodyPr/>
          <a:lstStyle>
            <a:lvl1pPr algn="l">
              <a:defRPr sz="900"/>
            </a:lvl1pPr>
          </a:lstStyle>
          <a:p>
            <a:pPr>
              <a:defRPr/>
            </a:pPr>
            <a:r>
              <a:rPr lang="en-US"/>
              <a:t>www.orcolor.com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17685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0" y="2"/>
            <a:ext cx="9144000" cy="3990975"/>
          </a:xfrm>
        </p:spPr>
        <p:txBody>
          <a:bodyPr rtlCol="0">
            <a:normAutofit/>
          </a:bodyPr>
          <a:lstStyle>
            <a:lvl1pPr>
              <a:defRPr sz="1000"/>
            </a:lvl1pPr>
          </a:lstStyle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179039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dmin\Desktop\UI-UX\1437897609.png">
            <a:extLst>
              <a:ext uri="{FF2B5EF4-FFF2-40B4-BE49-F238E27FC236}">
                <a16:creationId xmlns:a16="http://schemas.microsoft.com/office/drawing/2014/main" id="{03AF2769-0453-4A07-AF84-868CE903E1A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44463"/>
            <a:ext cx="1098550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7">
            <a:extLst>
              <a:ext uri="{FF2B5EF4-FFF2-40B4-BE49-F238E27FC236}">
                <a16:creationId xmlns:a16="http://schemas.microsoft.com/office/drawing/2014/main" id="{8E16ABC1-C9BE-446B-ADA0-39683DF7DBD7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8602663" y="274638"/>
            <a:ext cx="401637" cy="193675"/>
            <a:chOff x="0" y="3810000"/>
            <a:chExt cx="6846678" cy="15240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624190DD-94A4-424B-AF86-7D74640E90FC}"/>
                </a:ext>
              </a:extLst>
            </p:cNvPr>
            <p:cNvSpPr/>
            <p:nvPr/>
          </p:nvSpPr>
          <p:spPr>
            <a:xfrm>
              <a:off x="0" y="3810000"/>
              <a:ext cx="1380154" cy="1524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1C9751E5-E65C-4B2F-8341-4C9851F7965C}"/>
                </a:ext>
              </a:extLst>
            </p:cNvPr>
            <p:cNvSpPr/>
            <p:nvPr/>
          </p:nvSpPr>
          <p:spPr>
            <a:xfrm>
              <a:off x="1380154" y="3810000"/>
              <a:ext cx="1353100" cy="152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DC92B625-F22A-4694-8754-B581DE7AF82F}"/>
                </a:ext>
              </a:extLst>
            </p:cNvPr>
            <p:cNvSpPr/>
            <p:nvPr/>
          </p:nvSpPr>
          <p:spPr>
            <a:xfrm>
              <a:off x="2733254" y="3810000"/>
              <a:ext cx="1380171" cy="152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5A8A6F71-C909-41FA-8F14-C9BB4D87C3FF}"/>
                </a:ext>
              </a:extLst>
            </p:cNvPr>
            <p:cNvSpPr/>
            <p:nvPr/>
          </p:nvSpPr>
          <p:spPr>
            <a:xfrm flipH="1">
              <a:off x="4113424" y="3810000"/>
              <a:ext cx="1380154" cy="1524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61CCE9B5-AFAB-45D3-88E1-5654C4AE9179}"/>
                </a:ext>
              </a:extLst>
            </p:cNvPr>
            <p:cNvSpPr/>
            <p:nvPr/>
          </p:nvSpPr>
          <p:spPr>
            <a:xfrm flipH="1">
              <a:off x="5466524" y="3810000"/>
              <a:ext cx="1380154" cy="1524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935FB95C-1D5D-42D8-8ADE-8BAD8231F99D}"/>
              </a:ext>
            </a:extLst>
          </p:cNvPr>
          <p:cNvSpPr/>
          <p:nvPr/>
        </p:nvSpPr>
        <p:spPr>
          <a:xfrm flipH="1">
            <a:off x="8602663" y="6400800"/>
            <a:ext cx="465137" cy="4572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371600" y="210576"/>
            <a:ext cx="6477000" cy="322824"/>
          </a:xfrm>
        </p:spPr>
        <p:txBody>
          <a:bodyPr>
            <a:normAutofit/>
          </a:bodyPr>
          <a:lstStyle>
            <a:lvl1pPr>
              <a:defRPr sz="1800" b="1" kern="1200" spc="50" baseline="0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3"/>
          </p:nvPr>
        </p:nvSpPr>
        <p:spPr>
          <a:xfrm>
            <a:off x="0" y="1057276"/>
            <a:ext cx="9144000" cy="5800725"/>
          </a:xfrm>
        </p:spPr>
        <p:txBody>
          <a:bodyPr rtlCol="0"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B22F12D5-0F6C-41B0-9589-653ACD227139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3856038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E5A065-00E0-4206-870D-4AB3D277B479}" type="datetime1">
              <a:rPr lang="en-US"/>
              <a:pPr>
                <a:defRPr/>
              </a:pPr>
              <a:t>2/13/2021</a:t>
            </a:fld>
            <a:endParaRPr lang="en-US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D40DF1B-C42E-4A65-835E-4537BBAC4A4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66675" y="6492875"/>
            <a:ext cx="2895600" cy="365125"/>
          </a:xfrm>
        </p:spPr>
        <p:txBody>
          <a:bodyPr/>
          <a:lstStyle>
            <a:lvl1pPr algn="l">
              <a:defRPr sz="900"/>
            </a:lvl1pPr>
          </a:lstStyle>
          <a:p>
            <a:pPr>
              <a:defRPr/>
            </a:pPr>
            <a:r>
              <a:rPr lang="en-US"/>
              <a:t>www.orcolor.com</a:t>
            </a:r>
            <a:endParaRPr lang="en-US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13433D1D-19BC-4C00-B9DC-E6DF5549447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8602663" y="6477000"/>
            <a:ext cx="465137" cy="250825"/>
          </a:xfrm>
        </p:spPr>
        <p:txBody>
          <a:bodyPr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00A7FDC-9675-4861-A44F-B32F863454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766802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64E08B-366C-4DEB-9616-1BF7A6B5A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C224CD-6A28-41B0-9BB5-B497E1AF8F2A}" type="datetime1">
              <a:rPr lang="en-US"/>
              <a:pPr>
                <a:defRPr/>
              </a:pPr>
              <a:t>2/13/2021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2DCEAC-899D-4672-BA26-9EB69BE2E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www.orcolor.com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D5B062-30A1-44C5-9849-F19924A7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FA317B-B5C4-4AA4-8CCF-21ADE1E23B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939884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D83462B-5289-4989-8760-D02A09F4D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18BC2A-E9E8-4E38-BD33-7629563456E3}" type="datetime1">
              <a:rPr lang="en-US"/>
              <a:pPr>
                <a:defRPr/>
              </a:pPr>
              <a:t>2/13/2021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8DA3CF5-E7D9-4832-B61A-51C29FA69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www.orcolor.com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228DC2B-40AF-47AE-9394-C0F33EC30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2A2DD6-529C-4AA0-9BC6-52768644DE6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581016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35780CAD-531A-4C43-B184-1DC0D7E24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579AA0-5A65-41F3-9ECE-B6A402304880}" type="datetime1">
              <a:rPr lang="en-US"/>
              <a:pPr>
                <a:defRPr/>
              </a:pPr>
              <a:t>2/13/2021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9D0D18BA-890C-47ED-A9BA-797D71D57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www.orcolor.com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970ABF3-C802-435A-88E9-DF3ED8D15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37835D-3A17-47DB-ACF5-7D1A48FC543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218748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82ABFF36-EFED-44F8-B4D8-48682B384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F730E4-1D7B-4D0A-B682-925567C78B39}" type="datetime1">
              <a:rPr lang="en-US"/>
              <a:pPr>
                <a:defRPr/>
              </a:pPr>
              <a:t>2/13/2021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B445DFA5-A737-40B1-9DA1-CAA9BB4C2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www.orcolor.com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1E45D62-E8AA-4D9B-8CEF-5F8E647D4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0976EC-43C0-457E-985F-311250C150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428292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B3BCF2BB-F0CC-4231-B9AF-A32F25E75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1BD2E7-EAA5-4C3B-A984-85A057DBF920}" type="datetime1">
              <a:rPr lang="en-US"/>
              <a:pPr>
                <a:defRPr/>
              </a:pPr>
              <a:t>2/13/2021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24E6C39E-B199-42E9-8188-6BEEEF2B6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www.orcolor.com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26A0796-81A6-4AB9-A02D-04E92A6C3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3B3DBC-B8C6-4E69-B604-6B4944584C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246132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D5C31AB-7206-4060-BC83-0597EF5A1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3D1FD-47F0-4242-BBFC-945B6B40567A}" type="datetime1">
              <a:rPr lang="en-US"/>
              <a:pPr>
                <a:defRPr/>
              </a:pPr>
              <a:t>2/13/2021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590BCA0-B276-49A2-B231-825713959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www.orcolor.com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8B325B8-4A6D-4F98-BF69-CEC450F0C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D55DD-C605-4B5B-A764-D056754F7B5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462364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4BD32A1-5B68-4604-AC85-69DCD2F75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08BF3-9F15-4A28-946E-EF0B96C9A4B9}" type="datetime1">
              <a:rPr lang="en-US"/>
              <a:pPr>
                <a:defRPr/>
              </a:pPr>
              <a:t>2/13/2021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D3E735D-38F8-4B0D-93A4-9C6F6FB42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www.orcolor.com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8B4D03E-F74E-42CD-81F3-2734C4A0C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F231C-41C2-4D97-B6B3-11262B34C1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309653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3184A-E2E4-487E-80F8-F1E7DD7C1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73773-AD9C-42C7-950E-904FD913B7DC}" type="datetime1">
              <a:rPr lang="en-US"/>
              <a:pPr>
                <a:defRPr/>
              </a:pPr>
              <a:t>2/13/2021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BA7F58-70E2-4442-8DD5-8E39CE858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www.orcolor.com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3A5E35-2F99-418C-9FAF-4D90FF1BC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1BB8E-ABC2-4B65-A87A-5EB3ABB5BC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92905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2CF73F-4FAB-46CC-9D82-046FECFD9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C44F1D-4F53-4439-8DC4-33310866ED0C}" type="datetime1">
              <a:rPr lang="en-US"/>
              <a:pPr>
                <a:defRPr/>
              </a:pPr>
              <a:t>2/13/2021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9B4CC3-5E2C-40A9-83BB-E3F587C77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www.orcolor.com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DDBC0F-D193-4327-BC63-2FFA88FB9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87B40-F7E9-4188-8AB1-2797A6F3992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415874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49539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dmin\Desktop\UI-UX\1437897609.png">
            <a:extLst>
              <a:ext uri="{FF2B5EF4-FFF2-40B4-BE49-F238E27FC236}">
                <a16:creationId xmlns:a16="http://schemas.microsoft.com/office/drawing/2014/main" id="{A0F4CEAD-6B9A-43F4-B708-F89D1BED85B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44463"/>
            <a:ext cx="1098550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7">
            <a:extLst>
              <a:ext uri="{FF2B5EF4-FFF2-40B4-BE49-F238E27FC236}">
                <a16:creationId xmlns:a16="http://schemas.microsoft.com/office/drawing/2014/main" id="{92A4A9BF-DA4A-43A7-82AD-9D2B41EA5500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8602663" y="274638"/>
            <a:ext cx="401637" cy="193675"/>
            <a:chOff x="0" y="3810000"/>
            <a:chExt cx="6846678" cy="15240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DB24E4F7-BF2E-46F5-B7DE-6ACD21BDB3DA}"/>
                </a:ext>
              </a:extLst>
            </p:cNvPr>
            <p:cNvSpPr/>
            <p:nvPr/>
          </p:nvSpPr>
          <p:spPr>
            <a:xfrm>
              <a:off x="0" y="3810000"/>
              <a:ext cx="1380154" cy="1524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66835A87-3A67-42AD-B9DB-FC8FE23CF0A5}"/>
                </a:ext>
              </a:extLst>
            </p:cNvPr>
            <p:cNvSpPr/>
            <p:nvPr/>
          </p:nvSpPr>
          <p:spPr>
            <a:xfrm>
              <a:off x="1380154" y="3810000"/>
              <a:ext cx="1353100" cy="152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E3AA7D4-5113-4A9B-90C2-37E3D5FC1F90}"/>
                </a:ext>
              </a:extLst>
            </p:cNvPr>
            <p:cNvSpPr/>
            <p:nvPr/>
          </p:nvSpPr>
          <p:spPr>
            <a:xfrm>
              <a:off x="2733254" y="3810000"/>
              <a:ext cx="1380171" cy="152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8786D3B-6CAE-4F6C-AD04-10FB544641F3}"/>
                </a:ext>
              </a:extLst>
            </p:cNvPr>
            <p:cNvSpPr/>
            <p:nvPr/>
          </p:nvSpPr>
          <p:spPr>
            <a:xfrm flipH="1">
              <a:off x="4113424" y="3810000"/>
              <a:ext cx="1380154" cy="1524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B75C46F7-9B52-4CCC-9DF6-FAE20AE88EFC}"/>
                </a:ext>
              </a:extLst>
            </p:cNvPr>
            <p:cNvSpPr/>
            <p:nvPr/>
          </p:nvSpPr>
          <p:spPr>
            <a:xfrm flipH="1">
              <a:off x="5466524" y="3810000"/>
              <a:ext cx="1380154" cy="1524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D1C54521-E38A-4308-8F29-F2B78FF76F43}"/>
              </a:ext>
            </a:extLst>
          </p:cNvPr>
          <p:cNvSpPr/>
          <p:nvPr/>
        </p:nvSpPr>
        <p:spPr>
          <a:xfrm flipH="1">
            <a:off x="8602663" y="6400800"/>
            <a:ext cx="465137" cy="4572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371600" y="210576"/>
            <a:ext cx="6477000" cy="322824"/>
          </a:xfrm>
        </p:spPr>
        <p:txBody>
          <a:bodyPr>
            <a:normAutofit/>
          </a:bodyPr>
          <a:lstStyle>
            <a:lvl1pPr>
              <a:defRPr sz="1800" b="1" kern="1200" spc="50" baseline="0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3567114" y="1419226"/>
            <a:ext cx="2009775" cy="2009775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105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0CC3871F-0B2A-46E1-A53A-FCBD5792B92B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3856038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DB3B32-CD80-4902-B214-4D701F6C9E11}" type="datetime1">
              <a:rPr lang="en-US"/>
              <a:pPr>
                <a:defRPr/>
              </a:pPr>
              <a:t>2/13/2021</a:t>
            </a:fld>
            <a:endParaRPr lang="en-US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67761733-FD05-4829-9D69-3F5CD6154FE8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66675" y="6492875"/>
            <a:ext cx="2895600" cy="365125"/>
          </a:xfrm>
        </p:spPr>
        <p:txBody>
          <a:bodyPr/>
          <a:lstStyle>
            <a:lvl1pPr algn="l">
              <a:defRPr sz="900"/>
            </a:lvl1pPr>
          </a:lstStyle>
          <a:p>
            <a:pPr>
              <a:defRPr/>
            </a:pPr>
            <a:r>
              <a:rPr lang="en-US"/>
              <a:t>www.orcolor.com</a:t>
            </a:r>
            <a:endParaRPr lang="en-US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B7A56BC3-2745-4A52-A7AA-DDDBE146672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8602663" y="6477000"/>
            <a:ext cx="465137" cy="250825"/>
          </a:xfrm>
        </p:spPr>
        <p:txBody>
          <a:bodyPr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B9793D29-F483-47DE-9360-141A347F53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79621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F693267-5C6E-4964-AE15-092075FDB10E}"/>
              </a:ext>
            </a:extLst>
          </p:cNvPr>
          <p:cNvSpPr/>
          <p:nvPr userDrawn="1"/>
        </p:nvSpPr>
        <p:spPr>
          <a:xfrm>
            <a:off x="0" y="0"/>
            <a:ext cx="9144000" cy="1063625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70000"/>
                </a:schemeClr>
              </a:gs>
              <a:gs pos="100000">
                <a:schemeClr val="accent2">
                  <a:alpha val="7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242647" y="191462"/>
            <a:ext cx="8679898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5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ar-SA" altLang="ko-KR"/>
              <a:t>تحرير أنماط النص الرئيسي</a:t>
            </a:r>
          </a:p>
        </p:txBody>
      </p:sp>
    </p:spTree>
    <p:extLst>
      <p:ext uri="{BB962C8B-B14F-4D97-AF65-F5344CB8AC3E}">
        <p14:creationId xmlns:p14="http://schemas.microsoft.com/office/powerpoint/2010/main" val="1530538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Admin\Desktop\UI-UX\1437897609.png">
            <a:extLst>
              <a:ext uri="{FF2B5EF4-FFF2-40B4-BE49-F238E27FC236}">
                <a16:creationId xmlns:a16="http://schemas.microsoft.com/office/drawing/2014/main" id="{E49B772A-E8E4-4AAB-87B6-368ED532FE6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44463"/>
            <a:ext cx="1098550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oup 7">
            <a:extLst>
              <a:ext uri="{FF2B5EF4-FFF2-40B4-BE49-F238E27FC236}">
                <a16:creationId xmlns:a16="http://schemas.microsoft.com/office/drawing/2014/main" id="{CC6968F0-098F-45C6-8186-0F3AA5AF4CAC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8602663" y="274638"/>
            <a:ext cx="401637" cy="193675"/>
            <a:chOff x="0" y="3810000"/>
            <a:chExt cx="6846678" cy="15240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372C6866-1FBE-43F0-ADCE-ABC83C2B61FE}"/>
                </a:ext>
              </a:extLst>
            </p:cNvPr>
            <p:cNvSpPr/>
            <p:nvPr/>
          </p:nvSpPr>
          <p:spPr>
            <a:xfrm>
              <a:off x="0" y="3810000"/>
              <a:ext cx="1380154" cy="1524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12B453E-E7FC-43AD-A539-151D493EFE41}"/>
                </a:ext>
              </a:extLst>
            </p:cNvPr>
            <p:cNvSpPr/>
            <p:nvPr/>
          </p:nvSpPr>
          <p:spPr>
            <a:xfrm>
              <a:off x="1380154" y="3810000"/>
              <a:ext cx="1353100" cy="152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24857344-5C5C-4FEE-9480-A9611FDAD116}"/>
                </a:ext>
              </a:extLst>
            </p:cNvPr>
            <p:cNvSpPr/>
            <p:nvPr/>
          </p:nvSpPr>
          <p:spPr>
            <a:xfrm>
              <a:off x="2733254" y="3810000"/>
              <a:ext cx="1380171" cy="152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D4FDF8A-BE40-41B2-921E-5226183A1A15}"/>
                </a:ext>
              </a:extLst>
            </p:cNvPr>
            <p:cNvSpPr/>
            <p:nvPr/>
          </p:nvSpPr>
          <p:spPr>
            <a:xfrm flipH="1">
              <a:off x="4113424" y="3810000"/>
              <a:ext cx="1380154" cy="1524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63842CBC-7451-4B84-9994-E959635B5114}"/>
                </a:ext>
              </a:extLst>
            </p:cNvPr>
            <p:cNvSpPr/>
            <p:nvPr/>
          </p:nvSpPr>
          <p:spPr>
            <a:xfrm flipH="1">
              <a:off x="5466524" y="3810000"/>
              <a:ext cx="1380154" cy="1524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81045817-C382-4709-A213-B5B133D899CE}"/>
              </a:ext>
            </a:extLst>
          </p:cNvPr>
          <p:cNvSpPr/>
          <p:nvPr/>
        </p:nvSpPr>
        <p:spPr>
          <a:xfrm flipH="1">
            <a:off x="8602663" y="6400800"/>
            <a:ext cx="465137" cy="4572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371600" y="210576"/>
            <a:ext cx="6477000" cy="322824"/>
          </a:xfrm>
        </p:spPr>
        <p:txBody>
          <a:bodyPr>
            <a:normAutofit/>
          </a:bodyPr>
          <a:lstStyle>
            <a:lvl1pPr>
              <a:defRPr sz="1800" b="1" kern="1200" spc="50" baseline="0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0" y="1133475"/>
            <a:ext cx="3143250" cy="2019300"/>
          </a:xfrm>
        </p:spPr>
        <p:txBody>
          <a:bodyPr rtlCol="0"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7" name="Picture Placeholder 14"/>
          <p:cNvSpPr>
            <a:spLocks noGrp="1"/>
          </p:cNvSpPr>
          <p:nvPr>
            <p:ph type="pic" sz="quarter" idx="14"/>
          </p:nvPr>
        </p:nvSpPr>
        <p:spPr>
          <a:xfrm>
            <a:off x="6000750" y="3238501"/>
            <a:ext cx="3143250" cy="3619500"/>
          </a:xfrm>
        </p:spPr>
        <p:txBody>
          <a:bodyPr rtlCol="0">
            <a:normAutofit/>
          </a:bodyPr>
          <a:lstStyle>
            <a:lvl1pPr>
              <a:defRPr sz="1000"/>
            </a:lvl1pPr>
          </a:lstStyle>
          <a:p>
            <a:pPr lvl="0"/>
            <a:endParaRPr lang="en-US" noProof="0"/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FB853448-1284-4353-BDD9-C3C4EB5E3ADE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3856038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67EAB7-C4B5-4CA2-8161-1886CB0A295C}" type="datetime1">
              <a:rPr lang="en-US"/>
              <a:pPr>
                <a:defRPr/>
              </a:pPr>
              <a:t>2/13/2021</a:t>
            </a:fld>
            <a:endParaRPr lang="en-US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141FA7A0-44A7-44F1-A216-52ED96786C29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66675" y="6492875"/>
            <a:ext cx="2895600" cy="365125"/>
          </a:xfrm>
        </p:spPr>
        <p:txBody>
          <a:bodyPr/>
          <a:lstStyle>
            <a:lvl1pPr algn="l">
              <a:defRPr sz="900"/>
            </a:lvl1pPr>
          </a:lstStyle>
          <a:p>
            <a:pPr>
              <a:defRPr/>
            </a:pPr>
            <a:r>
              <a:rPr lang="en-US"/>
              <a:t>www.orcolor.com</a:t>
            </a:r>
            <a:endParaRPr lang="en-US" dirty="0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14262AD8-9220-4413-84EB-0C538961AFB2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8602663" y="6477000"/>
            <a:ext cx="465137" cy="250825"/>
          </a:xfrm>
        </p:spPr>
        <p:txBody>
          <a:bodyPr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B7298C62-010D-4583-AF75-600BBA2A66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3217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dmin\Desktop\UI-UX\1437897609.png">
            <a:extLst>
              <a:ext uri="{FF2B5EF4-FFF2-40B4-BE49-F238E27FC236}">
                <a16:creationId xmlns:a16="http://schemas.microsoft.com/office/drawing/2014/main" id="{D78BBCBC-F22B-4245-AB97-13C63E05150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44463"/>
            <a:ext cx="1098550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7">
            <a:extLst>
              <a:ext uri="{FF2B5EF4-FFF2-40B4-BE49-F238E27FC236}">
                <a16:creationId xmlns:a16="http://schemas.microsoft.com/office/drawing/2014/main" id="{00103AED-73BF-4D4C-8A90-E2A449F81E7E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8602663" y="274638"/>
            <a:ext cx="401637" cy="193675"/>
            <a:chOff x="0" y="3810000"/>
            <a:chExt cx="6846678" cy="15240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E6A93C6-4F46-46C2-931A-C6C3A8A322EE}"/>
                </a:ext>
              </a:extLst>
            </p:cNvPr>
            <p:cNvSpPr/>
            <p:nvPr/>
          </p:nvSpPr>
          <p:spPr>
            <a:xfrm>
              <a:off x="0" y="3810000"/>
              <a:ext cx="1380154" cy="1524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7195F713-0061-4579-939C-D78DC0CAB9B8}"/>
                </a:ext>
              </a:extLst>
            </p:cNvPr>
            <p:cNvSpPr/>
            <p:nvPr/>
          </p:nvSpPr>
          <p:spPr>
            <a:xfrm>
              <a:off x="1380154" y="3810000"/>
              <a:ext cx="1353100" cy="152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CD22770-B5A7-42D5-8490-1A1013481915}"/>
                </a:ext>
              </a:extLst>
            </p:cNvPr>
            <p:cNvSpPr/>
            <p:nvPr/>
          </p:nvSpPr>
          <p:spPr>
            <a:xfrm>
              <a:off x="2733254" y="3810000"/>
              <a:ext cx="1380171" cy="152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474F99B5-C521-4FF5-BB29-2E7A2C57DD7B}"/>
                </a:ext>
              </a:extLst>
            </p:cNvPr>
            <p:cNvSpPr/>
            <p:nvPr/>
          </p:nvSpPr>
          <p:spPr>
            <a:xfrm flipH="1">
              <a:off x="4113424" y="3810000"/>
              <a:ext cx="1380154" cy="1524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18D59625-9F5A-4088-9742-32D7C8A06ADD}"/>
                </a:ext>
              </a:extLst>
            </p:cNvPr>
            <p:cNvSpPr/>
            <p:nvPr/>
          </p:nvSpPr>
          <p:spPr>
            <a:xfrm flipH="1">
              <a:off x="5466524" y="3810000"/>
              <a:ext cx="1380154" cy="1524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7B061A35-0BC7-4AF7-BE74-8FA308FB5A4E}"/>
              </a:ext>
            </a:extLst>
          </p:cNvPr>
          <p:cNvSpPr/>
          <p:nvPr/>
        </p:nvSpPr>
        <p:spPr>
          <a:xfrm flipH="1">
            <a:off x="8602663" y="6400800"/>
            <a:ext cx="465137" cy="4572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371600" y="210576"/>
            <a:ext cx="6477000" cy="322824"/>
          </a:xfrm>
        </p:spPr>
        <p:txBody>
          <a:bodyPr>
            <a:normAutofit/>
          </a:bodyPr>
          <a:lstStyle>
            <a:lvl1pPr>
              <a:defRPr sz="1800" b="1" kern="1200" spc="50" baseline="0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3600450" y="1290638"/>
            <a:ext cx="5543550" cy="4276725"/>
          </a:xfrm>
        </p:spPr>
        <p:txBody>
          <a:bodyPr rtlCol="0"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1483D315-FF30-4C06-BD0D-FCCB7AE7C79D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3856038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779895-8860-485E-9ACA-A5A31FEEF8B5}" type="datetime1">
              <a:rPr lang="en-US"/>
              <a:pPr>
                <a:defRPr/>
              </a:pPr>
              <a:t>2/13/2021</a:t>
            </a:fld>
            <a:endParaRPr lang="en-US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0BA9D098-0653-4E17-B754-E46ECC0769AA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66675" y="6492875"/>
            <a:ext cx="2895600" cy="365125"/>
          </a:xfrm>
        </p:spPr>
        <p:txBody>
          <a:bodyPr/>
          <a:lstStyle>
            <a:lvl1pPr algn="l">
              <a:defRPr sz="900"/>
            </a:lvl1pPr>
          </a:lstStyle>
          <a:p>
            <a:pPr>
              <a:defRPr/>
            </a:pPr>
            <a:r>
              <a:rPr lang="en-US"/>
              <a:t>www.orcolor.com</a:t>
            </a:r>
            <a:endParaRPr lang="en-US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1BFBC4ED-70D1-4F4A-9BCB-17F6E71326B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8602663" y="6477000"/>
            <a:ext cx="465137" cy="250825"/>
          </a:xfrm>
        </p:spPr>
        <p:txBody>
          <a:bodyPr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D84D144-3B85-46A1-BF47-D349B13BB8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8026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dmin\Desktop\UI-UX\1437897609.png">
            <a:extLst>
              <a:ext uri="{FF2B5EF4-FFF2-40B4-BE49-F238E27FC236}">
                <a16:creationId xmlns:a16="http://schemas.microsoft.com/office/drawing/2014/main" id="{0BF0D595-4348-495D-80F8-B2008C123E1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44463"/>
            <a:ext cx="1098550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7">
            <a:extLst>
              <a:ext uri="{FF2B5EF4-FFF2-40B4-BE49-F238E27FC236}">
                <a16:creationId xmlns:a16="http://schemas.microsoft.com/office/drawing/2014/main" id="{6224060F-DD92-4791-ABB0-E9F1907DBA24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8602663" y="274638"/>
            <a:ext cx="401637" cy="193675"/>
            <a:chOff x="0" y="3810000"/>
            <a:chExt cx="6846678" cy="15240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DAC3CBB6-5986-4CDB-B84C-C78615588ABE}"/>
                </a:ext>
              </a:extLst>
            </p:cNvPr>
            <p:cNvSpPr/>
            <p:nvPr/>
          </p:nvSpPr>
          <p:spPr>
            <a:xfrm>
              <a:off x="0" y="3810000"/>
              <a:ext cx="1380154" cy="1524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6BFBA33A-181A-4241-B0B3-5673B7F3677D}"/>
                </a:ext>
              </a:extLst>
            </p:cNvPr>
            <p:cNvSpPr/>
            <p:nvPr/>
          </p:nvSpPr>
          <p:spPr>
            <a:xfrm>
              <a:off x="1380154" y="3810000"/>
              <a:ext cx="1353100" cy="152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544480A-6CF7-4D18-9A9D-7535DAD8948E}"/>
                </a:ext>
              </a:extLst>
            </p:cNvPr>
            <p:cNvSpPr/>
            <p:nvPr/>
          </p:nvSpPr>
          <p:spPr>
            <a:xfrm>
              <a:off x="2733254" y="3810000"/>
              <a:ext cx="1380171" cy="152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6908098-6728-47ED-A792-1CDDEBD26150}"/>
                </a:ext>
              </a:extLst>
            </p:cNvPr>
            <p:cNvSpPr/>
            <p:nvPr/>
          </p:nvSpPr>
          <p:spPr>
            <a:xfrm flipH="1">
              <a:off x="4113424" y="3810000"/>
              <a:ext cx="1380154" cy="1524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C122DFC5-9444-4E56-8299-F8FBA115EA74}"/>
                </a:ext>
              </a:extLst>
            </p:cNvPr>
            <p:cNvSpPr/>
            <p:nvPr/>
          </p:nvSpPr>
          <p:spPr>
            <a:xfrm flipH="1">
              <a:off x="5466524" y="3810000"/>
              <a:ext cx="1380154" cy="1524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A5EC2F66-15C5-476A-B415-B311BE9538DF}"/>
              </a:ext>
            </a:extLst>
          </p:cNvPr>
          <p:cNvSpPr/>
          <p:nvPr/>
        </p:nvSpPr>
        <p:spPr>
          <a:xfrm flipH="1">
            <a:off x="8602663" y="6400800"/>
            <a:ext cx="465137" cy="4572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371600" y="210576"/>
            <a:ext cx="6477000" cy="322824"/>
          </a:xfrm>
        </p:spPr>
        <p:txBody>
          <a:bodyPr>
            <a:normAutofit/>
          </a:bodyPr>
          <a:lstStyle>
            <a:lvl1pPr>
              <a:defRPr sz="1800" b="1" kern="1200" spc="50" baseline="0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0" y="1133476"/>
            <a:ext cx="3981450" cy="5724525"/>
          </a:xfrm>
        </p:spPr>
        <p:txBody>
          <a:bodyPr rtlCol="0"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6E8D5E54-F999-464D-B4B3-367729088EBD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3856038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2DE67-BC4F-4D4B-9039-45CC2A84E1A6}" type="datetime1">
              <a:rPr lang="en-US"/>
              <a:pPr>
                <a:defRPr/>
              </a:pPr>
              <a:t>2/13/2021</a:t>
            </a:fld>
            <a:endParaRPr lang="en-US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158182C4-3562-435D-80C6-044A78D307A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66675" y="6492875"/>
            <a:ext cx="2895600" cy="365125"/>
          </a:xfrm>
        </p:spPr>
        <p:txBody>
          <a:bodyPr/>
          <a:lstStyle>
            <a:lvl1pPr algn="l">
              <a:defRPr sz="900"/>
            </a:lvl1pPr>
          </a:lstStyle>
          <a:p>
            <a:pPr>
              <a:defRPr/>
            </a:pPr>
            <a:r>
              <a:rPr lang="en-US"/>
              <a:t>www.orcolor.com</a:t>
            </a:r>
            <a:endParaRPr lang="en-US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CCE915BB-F9CA-4142-8F12-3DED16530CA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8602663" y="6477000"/>
            <a:ext cx="465137" cy="250825"/>
          </a:xfrm>
        </p:spPr>
        <p:txBody>
          <a:bodyPr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95669D8-B1F2-43E9-A985-BD7A8A5F1E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6144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dmin\Desktop\UI-UX\1437897609.png">
            <a:extLst>
              <a:ext uri="{FF2B5EF4-FFF2-40B4-BE49-F238E27FC236}">
                <a16:creationId xmlns:a16="http://schemas.microsoft.com/office/drawing/2014/main" id="{0BC4A03F-DDC9-4E4F-96C0-883B4D58B30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44463"/>
            <a:ext cx="1098550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7">
            <a:extLst>
              <a:ext uri="{FF2B5EF4-FFF2-40B4-BE49-F238E27FC236}">
                <a16:creationId xmlns:a16="http://schemas.microsoft.com/office/drawing/2014/main" id="{DD450CFA-9A35-4578-B289-78B67127DAEF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8602663" y="274638"/>
            <a:ext cx="401637" cy="193675"/>
            <a:chOff x="0" y="3810000"/>
            <a:chExt cx="6846678" cy="15240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6C7C91D-8427-4E46-B6C4-1E1D9CFEA2AD}"/>
                </a:ext>
              </a:extLst>
            </p:cNvPr>
            <p:cNvSpPr/>
            <p:nvPr/>
          </p:nvSpPr>
          <p:spPr>
            <a:xfrm>
              <a:off x="0" y="3810000"/>
              <a:ext cx="1380154" cy="1524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4FA441CA-5B84-42C8-9030-5D21463EC6F5}"/>
                </a:ext>
              </a:extLst>
            </p:cNvPr>
            <p:cNvSpPr/>
            <p:nvPr/>
          </p:nvSpPr>
          <p:spPr>
            <a:xfrm>
              <a:off x="1380154" y="3810000"/>
              <a:ext cx="1353100" cy="152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9957FE24-6DF5-4596-AB10-6F29F1669F7F}"/>
                </a:ext>
              </a:extLst>
            </p:cNvPr>
            <p:cNvSpPr/>
            <p:nvPr/>
          </p:nvSpPr>
          <p:spPr>
            <a:xfrm>
              <a:off x="2733254" y="3810000"/>
              <a:ext cx="1380171" cy="152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D4CF0ED0-1BFF-499E-9EEF-11578869BF0C}"/>
                </a:ext>
              </a:extLst>
            </p:cNvPr>
            <p:cNvSpPr/>
            <p:nvPr/>
          </p:nvSpPr>
          <p:spPr>
            <a:xfrm flipH="1">
              <a:off x="4113424" y="3810000"/>
              <a:ext cx="1380154" cy="1524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E39C36AB-5897-449D-93CB-994D830F2047}"/>
                </a:ext>
              </a:extLst>
            </p:cNvPr>
            <p:cNvSpPr/>
            <p:nvPr/>
          </p:nvSpPr>
          <p:spPr>
            <a:xfrm flipH="1">
              <a:off x="5466524" y="3810000"/>
              <a:ext cx="1380154" cy="1524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2EDF3480-5077-4D8E-8701-894C82BE5902}"/>
              </a:ext>
            </a:extLst>
          </p:cNvPr>
          <p:cNvSpPr/>
          <p:nvPr/>
        </p:nvSpPr>
        <p:spPr>
          <a:xfrm flipH="1">
            <a:off x="8602663" y="6400800"/>
            <a:ext cx="465137" cy="4572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371600" y="210576"/>
            <a:ext cx="6477000" cy="322824"/>
          </a:xfrm>
        </p:spPr>
        <p:txBody>
          <a:bodyPr>
            <a:normAutofit/>
          </a:bodyPr>
          <a:lstStyle>
            <a:lvl1pPr>
              <a:defRPr sz="1800" b="1" kern="1200" spc="50" baseline="0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3781426" y="3143250"/>
            <a:ext cx="1685925" cy="3028951"/>
          </a:xfrm>
        </p:spPr>
        <p:txBody>
          <a:bodyPr rtlCol="0"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80F6516A-2183-48F5-8789-447CE5B25896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3856038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2D468E-66BD-47FC-87BD-9D9514B37BBC}" type="datetime1">
              <a:rPr lang="en-US"/>
              <a:pPr>
                <a:defRPr/>
              </a:pPr>
              <a:t>2/13/2021</a:t>
            </a:fld>
            <a:endParaRPr lang="en-US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440E7812-48AB-456C-93D0-B2DE2DD7B9D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66675" y="6492875"/>
            <a:ext cx="2895600" cy="365125"/>
          </a:xfrm>
        </p:spPr>
        <p:txBody>
          <a:bodyPr/>
          <a:lstStyle>
            <a:lvl1pPr algn="l">
              <a:defRPr sz="900"/>
            </a:lvl1pPr>
          </a:lstStyle>
          <a:p>
            <a:pPr>
              <a:defRPr/>
            </a:pPr>
            <a:r>
              <a:rPr lang="en-US"/>
              <a:t>www.orcolor.com</a:t>
            </a:r>
            <a:endParaRPr lang="en-US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B5409A36-BC2C-4461-86D1-E64B7E811E0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8602663" y="6477000"/>
            <a:ext cx="465137" cy="250825"/>
          </a:xfrm>
        </p:spPr>
        <p:txBody>
          <a:bodyPr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0FDE490-8BFF-41E8-9A1A-B9868FA17AD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3665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8" Type="http://schemas.openxmlformats.org/officeDocument/2006/relationships/slideLayout" Target="../slideLayouts/slideLayout8.xml"/><Relationship Id="rId51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3094253C-502B-45A1-A676-9FD0CD60AE9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912B035A-9889-410F-9A0D-E06E5CF52C0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ACF6E3-C90B-44BD-807E-6102779B55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B3A456D-4C86-4E6B-A93F-34A53D5453C4}" type="datetime1">
              <a:rPr lang="en-US"/>
              <a:pPr>
                <a:defRPr/>
              </a:pPr>
              <a:t>2/13/2021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879A33-8787-4782-BBEA-C08E3B5CCC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www.orcolor.com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8E4F11-3563-46FD-9E2B-72CA4FAF33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314EC7D-C655-46F5-8946-44523E98B5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12" r:id="rId1"/>
    <p:sldLayoutId id="2147484913" r:id="rId2"/>
    <p:sldLayoutId id="2147484914" r:id="rId3"/>
    <p:sldLayoutId id="2147484915" r:id="rId4"/>
    <p:sldLayoutId id="2147484916" r:id="rId5"/>
    <p:sldLayoutId id="2147484917" r:id="rId6"/>
    <p:sldLayoutId id="2147484918" r:id="rId7"/>
    <p:sldLayoutId id="2147484919" r:id="rId8"/>
    <p:sldLayoutId id="2147484920" r:id="rId9"/>
    <p:sldLayoutId id="2147484921" r:id="rId10"/>
    <p:sldLayoutId id="2147484922" r:id="rId11"/>
    <p:sldLayoutId id="2147484923" r:id="rId12"/>
    <p:sldLayoutId id="2147484924" r:id="rId13"/>
    <p:sldLayoutId id="2147484925" r:id="rId14"/>
    <p:sldLayoutId id="2147484926" r:id="rId15"/>
    <p:sldLayoutId id="2147484927" r:id="rId16"/>
    <p:sldLayoutId id="2147484928" r:id="rId17"/>
    <p:sldLayoutId id="2147484929" r:id="rId18"/>
    <p:sldLayoutId id="2147484930" r:id="rId19"/>
    <p:sldLayoutId id="2147484931" r:id="rId20"/>
    <p:sldLayoutId id="2147484932" r:id="rId21"/>
    <p:sldLayoutId id="2147484933" r:id="rId22"/>
    <p:sldLayoutId id="2147484934" r:id="rId23"/>
    <p:sldLayoutId id="2147484935" r:id="rId24"/>
    <p:sldLayoutId id="2147484936" r:id="rId25"/>
    <p:sldLayoutId id="2147484937" r:id="rId26"/>
    <p:sldLayoutId id="2147484938" r:id="rId27"/>
    <p:sldLayoutId id="2147484939" r:id="rId28"/>
    <p:sldLayoutId id="2147484940" r:id="rId29"/>
    <p:sldLayoutId id="2147484941" r:id="rId30"/>
    <p:sldLayoutId id="2147484942" r:id="rId31"/>
    <p:sldLayoutId id="2147484943" r:id="rId32"/>
    <p:sldLayoutId id="2147484944" r:id="rId33"/>
    <p:sldLayoutId id="2147484945" r:id="rId34"/>
    <p:sldLayoutId id="2147484946" r:id="rId35"/>
    <p:sldLayoutId id="2147484947" r:id="rId36"/>
    <p:sldLayoutId id="2147484948" r:id="rId37"/>
    <p:sldLayoutId id="2147484949" r:id="rId38"/>
    <p:sldLayoutId id="2147484950" r:id="rId39"/>
    <p:sldLayoutId id="2147484903" r:id="rId40"/>
    <p:sldLayoutId id="2147484904" r:id="rId41"/>
    <p:sldLayoutId id="2147484905" r:id="rId42"/>
    <p:sldLayoutId id="2147484906" r:id="rId43"/>
    <p:sldLayoutId id="2147484907" r:id="rId44"/>
    <p:sldLayoutId id="2147484908" r:id="rId45"/>
    <p:sldLayoutId id="2147484909" r:id="rId46"/>
    <p:sldLayoutId id="2147484910" r:id="rId47"/>
    <p:sldLayoutId id="2147484911" r:id="rId48"/>
    <p:sldLayoutId id="2147484951" r:id="rId49"/>
    <p:sldLayoutId id="2147484952" r:id="rId50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anose="020B06030201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anose="020B06030201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anose="020B06030201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anose="020B06030201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anose="020B06030201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anose="020B06030201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anose="020B06030201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anose="020B06030201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9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5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Number Placeholder 2">
            <a:extLst>
              <a:ext uri="{FF2B5EF4-FFF2-40B4-BE49-F238E27FC236}">
                <a16:creationId xmlns:a16="http://schemas.microsoft.com/office/drawing/2014/main" id="{C85E2A26-DD5A-45D4-A117-0648174456C6}"/>
              </a:ext>
            </a:extLst>
          </p:cNvPr>
          <p:cNvSpPr txBox="1">
            <a:spLocks/>
          </p:cNvSpPr>
          <p:nvPr/>
        </p:nvSpPr>
        <p:spPr bwMode="auto">
          <a:xfrm>
            <a:off x="8686800" y="6477000"/>
            <a:ext cx="381000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37962DA4-1AB9-4060-A93E-CAD67593AD66}" type="slidenum">
              <a:rPr lang="en-US" altLang="en-US" sz="1800"/>
              <a:pPr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800"/>
          </a:p>
        </p:txBody>
      </p:sp>
      <p:pic>
        <p:nvPicPr>
          <p:cNvPr id="45059" name="Picture 2">
            <a:extLst>
              <a:ext uri="{FF2B5EF4-FFF2-40B4-BE49-F238E27FC236}">
                <a16:creationId xmlns:a16="http://schemas.microsoft.com/office/drawing/2014/main" id="{90DAECE0-DD87-4C67-B016-CFDD065F66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19275"/>
            <a:ext cx="9144000" cy="5018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24752786-6982-43C7-83D7-76663C04287F}"/>
              </a:ext>
            </a:extLst>
          </p:cNvPr>
          <p:cNvSpPr/>
          <p:nvPr/>
        </p:nvSpPr>
        <p:spPr>
          <a:xfrm>
            <a:off x="1358900" y="3030538"/>
            <a:ext cx="1560513" cy="1560512"/>
          </a:xfrm>
          <a:prstGeom prst="ellipse">
            <a:avLst/>
          </a:prstGeom>
          <a:gradFill flip="none" rotWithShape="1">
            <a:gsLst>
              <a:gs pos="10000">
                <a:schemeClr val="tx2"/>
              </a:gs>
              <a:gs pos="63000">
                <a:schemeClr val="tx2">
                  <a:lumMod val="50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E2DFDF47-C8EE-4D47-9EAF-1FA7A6408CA5}"/>
              </a:ext>
            </a:extLst>
          </p:cNvPr>
          <p:cNvSpPr/>
          <p:nvPr/>
        </p:nvSpPr>
        <p:spPr>
          <a:xfrm>
            <a:off x="7043738" y="3811588"/>
            <a:ext cx="1406525" cy="1404937"/>
          </a:xfrm>
          <a:prstGeom prst="ellipse">
            <a:avLst/>
          </a:prstGeom>
          <a:gradFill>
            <a:gsLst>
              <a:gs pos="10000">
                <a:schemeClr val="accent4"/>
              </a:gs>
              <a:gs pos="68000">
                <a:schemeClr val="accent4">
                  <a:lumMod val="75000"/>
                </a:schemeClr>
              </a:gs>
            </a:gsLst>
            <a:lin ang="8100000" scaled="1"/>
          </a:gra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B58B75A4-F36F-4603-9BF0-8425699B0A02}"/>
              </a:ext>
            </a:extLst>
          </p:cNvPr>
          <p:cNvSpPr/>
          <p:nvPr/>
        </p:nvSpPr>
        <p:spPr>
          <a:xfrm>
            <a:off x="4416425" y="4695825"/>
            <a:ext cx="1146175" cy="1146175"/>
          </a:xfrm>
          <a:prstGeom prst="ellipse">
            <a:avLst/>
          </a:prstGeom>
          <a:gradFill flip="none" rotWithShape="1">
            <a:gsLst>
              <a:gs pos="10000">
                <a:schemeClr val="accent1"/>
              </a:gs>
              <a:gs pos="68000">
                <a:schemeClr val="accent1">
                  <a:lumMod val="75000"/>
                </a:schemeClr>
              </a:gs>
            </a:gsLst>
            <a:lin ang="8100000" scaled="1"/>
            <a:tileRect/>
          </a:gra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45063" name="Group 1">
            <a:extLst>
              <a:ext uri="{FF2B5EF4-FFF2-40B4-BE49-F238E27FC236}">
                <a16:creationId xmlns:a16="http://schemas.microsoft.com/office/drawing/2014/main" id="{5759A610-AA01-4995-BF94-99510CA1C495}"/>
              </a:ext>
            </a:extLst>
          </p:cNvPr>
          <p:cNvGrpSpPr>
            <a:grpSpLocks/>
          </p:cNvGrpSpPr>
          <p:nvPr/>
        </p:nvGrpSpPr>
        <p:grpSpPr bwMode="auto">
          <a:xfrm>
            <a:off x="2144713" y="3030538"/>
            <a:ext cx="2619375" cy="2341562"/>
            <a:chOff x="2144381" y="3030353"/>
            <a:chExt cx="2619552" cy="2342071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5E1B7B21-5AA9-4AD1-9117-11657C4B3D81}"/>
                </a:ext>
              </a:extLst>
            </p:cNvPr>
            <p:cNvSpPr/>
            <p:nvPr/>
          </p:nvSpPr>
          <p:spPr>
            <a:xfrm flipV="1">
              <a:off x="2736558" y="3030353"/>
              <a:ext cx="220678" cy="22071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8C5BAA41-C036-4CB5-ABD1-562ECA001DA9}"/>
                </a:ext>
              </a:extLst>
            </p:cNvPr>
            <p:cNvSpPr/>
            <p:nvPr/>
          </p:nvSpPr>
          <p:spPr>
            <a:xfrm flipV="1">
              <a:off x="2144381" y="4907186"/>
              <a:ext cx="201626" cy="201656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7CB918ED-5443-4D27-91D4-29812BAFCFC8}"/>
                </a:ext>
              </a:extLst>
            </p:cNvPr>
            <p:cNvSpPr/>
            <p:nvPr/>
          </p:nvSpPr>
          <p:spPr>
            <a:xfrm flipV="1">
              <a:off x="3062018" y="4210121"/>
              <a:ext cx="141297" cy="139730"/>
            </a:xfrm>
            <a:prstGeom prst="ellipse">
              <a:avLst/>
            </a:prstGeom>
            <a:gradFill flip="none" rotWithShape="1">
              <a:gsLst>
                <a:gs pos="10000">
                  <a:schemeClr val="accent1"/>
                </a:gs>
                <a:gs pos="68000">
                  <a:schemeClr val="accent1">
                    <a:lumMod val="75000"/>
                  </a:schemeClr>
                </a:gs>
              </a:gsLst>
              <a:lin ang="8100000" scaled="1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78487980-BB44-41AC-B885-3AE850C9EAE5}"/>
                </a:ext>
              </a:extLst>
            </p:cNvPr>
            <p:cNvSpPr/>
            <p:nvPr/>
          </p:nvSpPr>
          <p:spPr>
            <a:xfrm flipV="1">
              <a:off x="3200139" y="5108842"/>
              <a:ext cx="263543" cy="263582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78596068-3A30-4BA8-BDB3-B046B17F4522}"/>
                </a:ext>
              </a:extLst>
            </p:cNvPr>
            <p:cNvSpPr/>
            <p:nvPr/>
          </p:nvSpPr>
          <p:spPr>
            <a:xfrm flipV="1">
              <a:off x="3504960" y="4341913"/>
              <a:ext cx="379439" cy="37949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3D67707B-A736-4D6C-A869-238A466F1686}"/>
                </a:ext>
              </a:extLst>
            </p:cNvPr>
            <p:cNvSpPr/>
            <p:nvPr/>
          </p:nvSpPr>
          <p:spPr>
            <a:xfrm flipV="1">
              <a:off x="4632161" y="3584510"/>
              <a:ext cx="131772" cy="131792"/>
            </a:xfrm>
            <a:prstGeom prst="ellipse">
              <a:avLst/>
            </a:prstGeom>
            <a:gradFill flip="none" rotWithShape="1">
              <a:gsLst>
                <a:gs pos="10000">
                  <a:schemeClr val="accent1"/>
                </a:gs>
                <a:gs pos="68000">
                  <a:schemeClr val="accent1">
                    <a:lumMod val="75000"/>
                  </a:schemeClr>
                </a:gs>
              </a:gsLst>
              <a:lin ang="8100000" scaled="1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42C225FC-D5F8-4895-A555-6987C19CE079}"/>
                </a:ext>
              </a:extLst>
            </p:cNvPr>
            <p:cNvSpPr/>
            <p:nvPr/>
          </p:nvSpPr>
          <p:spPr>
            <a:xfrm flipV="1">
              <a:off x="3976480" y="3486064"/>
              <a:ext cx="131771" cy="131792"/>
            </a:xfrm>
            <a:prstGeom prst="ellipse">
              <a:avLst/>
            </a:prstGeom>
            <a:gradFill flip="none" rotWithShape="1">
              <a:gsLst>
                <a:gs pos="10000">
                  <a:schemeClr val="accent1"/>
                </a:gs>
                <a:gs pos="68000">
                  <a:schemeClr val="accent1">
                    <a:lumMod val="75000"/>
                  </a:schemeClr>
                </a:gs>
              </a:gsLst>
              <a:lin ang="8100000" scaled="1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5" name="Oval 14">
            <a:extLst>
              <a:ext uri="{FF2B5EF4-FFF2-40B4-BE49-F238E27FC236}">
                <a16:creationId xmlns:a16="http://schemas.microsoft.com/office/drawing/2014/main" id="{CC2C6003-5352-414F-B67B-0A2EDAF87B5F}"/>
              </a:ext>
            </a:extLst>
          </p:cNvPr>
          <p:cNvSpPr/>
          <p:nvPr/>
        </p:nvSpPr>
        <p:spPr>
          <a:xfrm>
            <a:off x="444500" y="2076450"/>
            <a:ext cx="781050" cy="781050"/>
          </a:xfrm>
          <a:prstGeom prst="ellipse">
            <a:avLst/>
          </a:prstGeom>
          <a:gradFill>
            <a:gsLst>
              <a:gs pos="10000">
                <a:srgbClr val="FFC000"/>
              </a:gs>
              <a:gs pos="68000">
                <a:schemeClr val="accent3">
                  <a:lumMod val="75000"/>
                </a:schemeClr>
              </a:gs>
            </a:gsLst>
            <a:lin ang="8100000" scaled="1"/>
          </a:gra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5065" name="TextBox 21">
            <a:extLst>
              <a:ext uri="{FF2B5EF4-FFF2-40B4-BE49-F238E27FC236}">
                <a16:creationId xmlns:a16="http://schemas.microsoft.com/office/drawing/2014/main" id="{6694FA08-E20C-48CB-9E17-040C106481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5550" y="661988"/>
            <a:ext cx="7292975" cy="151765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rtl="1" eaLnBrk="1" hangingPunct="1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FontTx/>
              <a:buNone/>
              <a:defRPr/>
            </a:pPr>
            <a:r>
              <a:rPr lang="ar-SA" altLang="en-US" sz="2800" b="1" dirty="0">
                <a:latin typeface="Calibri" panose="020F0502020204030204" pitchFamily="34" charset="0"/>
                <a:ea typeface="Microsoft JhengHei" panose="020B0604030504040204" pitchFamily="34" charset="-120"/>
                <a:cs typeface="Simplified Arabic" panose="02020603050405020304" pitchFamily="18" charset="-78"/>
              </a:rPr>
              <a:t>دراسة </a:t>
            </a:r>
            <a:r>
              <a:rPr lang="ar-SA" altLang="en-US" sz="2800" b="1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البرنامج الدولي لتقييم الطّلبة</a:t>
            </a:r>
            <a:r>
              <a:rPr lang="ar-SA" altLang="en-US" sz="2800" b="1" dirty="0">
                <a:latin typeface="Calibri" panose="020F0502020204030204" pitchFamily="34" charset="0"/>
                <a:ea typeface="Microsoft JhengHei" panose="020B0604030504040204" pitchFamily="34" charset="-120"/>
                <a:cs typeface="Simplified Arabic" panose="02020603050405020304" pitchFamily="18" charset="-78"/>
              </a:rPr>
              <a:t> </a:t>
            </a:r>
            <a:r>
              <a:rPr lang="en-US" altLang="en-US" sz="2800" b="1" dirty="0">
                <a:latin typeface="Calibri" panose="020F0502020204030204" pitchFamily="34" charset="0"/>
                <a:ea typeface="Microsoft JhengHei" panose="020B0604030504040204" pitchFamily="34" charset="-120"/>
                <a:cs typeface="Simplified Arabic" panose="02020603050405020304" pitchFamily="18" charset="-78"/>
              </a:rPr>
              <a:t>2022</a:t>
            </a:r>
            <a:endParaRPr lang="en-US" altLang="en-US" sz="2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800" b="1" i="1" dirty="0" err="1">
                <a:latin typeface="Simplified Arabic" panose="02020603050405020304" pitchFamily="18" charset="-78"/>
                <a:ea typeface="Calibri" panose="020F0502020204030204" pitchFamily="34" charset="0"/>
                <a:cs typeface="Calibri" panose="020F0502020204030204" pitchFamily="34" charset="0"/>
              </a:rPr>
              <a:t>Programme</a:t>
            </a:r>
            <a:r>
              <a:rPr lang="en-US" altLang="en-US" sz="2800" b="1" i="1" dirty="0">
                <a:latin typeface="Simplified Arabic" panose="02020603050405020304" pitchFamily="18" charset="-78"/>
                <a:ea typeface="Calibri" panose="020F0502020204030204" pitchFamily="34" charset="0"/>
                <a:cs typeface="Calibri" panose="020F0502020204030204" pitchFamily="34" charset="0"/>
              </a:rPr>
              <a:t> for International Student Assessment </a:t>
            </a:r>
            <a:r>
              <a:rPr lang="ar-SA" altLang="en-US" sz="2800" b="1" i="1" dirty="0">
                <a:latin typeface="Simplified Arabic" panose="02020603050405020304" pitchFamily="18" charset="-78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800" b="1" i="1" dirty="0">
                <a:latin typeface="Simplified Arabic" panose="02020603050405020304" pitchFamily="18" charset="-78"/>
                <a:ea typeface="Calibri" panose="020F0502020204030204" pitchFamily="34" charset="0"/>
                <a:cs typeface="Calibri" panose="020F0502020204030204" pitchFamily="34" charset="0"/>
              </a:rPr>
              <a:t>(PISA) -2022</a:t>
            </a:r>
            <a:endParaRPr lang="en-US" altLang="en-US" sz="3600" b="1" dirty="0">
              <a:cs typeface="Arial" panose="020B0604020202020204" pitchFamily="34" charset="0"/>
            </a:endParaRPr>
          </a:p>
        </p:txBody>
      </p:sp>
      <p:pic>
        <p:nvPicPr>
          <p:cNvPr id="45066" name="Picture 9" descr="57726566_2169225603144633_4248919800568348672_n">
            <a:extLst>
              <a:ext uri="{FF2B5EF4-FFF2-40B4-BE49-F238E27FC236}">
                <a16:creationId xmlns:a16="http://schemas.microsoft.com/office/drawing/2014/main" id="{8563D112-DB4A-4123-94F4-507EF7E7D7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54" y="110141"/>
            <a:ext cx="1156996" cy="92245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5067" name="Picture 18" descr="C:\Users\user\Desktop\123.png">
            <a:extLst>
              <a:ext uri="{FF2B5EF4-FFF2-40B4-BE49-F238E27FC236}">
                <a16:creationId xmlns:a16="http://schemas.microsoft.com/office/drawing/2014/main" id="{8754C042-9A02-4829-852B-7B0DE451E3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650" y="5608638"/>
            <a:ext cx="1643063" cy="86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C102CD-0672-42B6-AB53-4F35F7EC69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11138"/>
            <a:ext cx="6477000" cy="322262"/>
          </a:xfrm>
        </p:spPr>
        <p:txBody>
          <a:bodyPr rtlCol="0">
            <a:normAutofit fontScale="90000"/>
          </a:bodyPr>
          <a:lstStyle/>
          <a:p>
            <a:pPr rtl="1" eaLnBrk="1" fontAlgn="auto" hangingPunct="1">
              <a:spcAft>
                <a:spcPts val="0"/>
              </a:spcAft>
              <a:defRPr/>
            </a:pPr>
            <a:r>
              <a:rPr lang="ar-SA" dirty="0"/>
              <a:t>استحقاقات دراسة </a:t>
            </a:r>
            <a:r>
              <a:rPr lang="en-US" dirty="0"/>
              <a:t>PISA</a:t>
            </a:r>
          </a:p>
        </p:txBody>
      </p:sp>
      <p:sp>
        <p:nvSpPr>
          <p:cNvPr id="51203" name="TextBox 23">
            <a:extLst>
              <a:ext uri="{FF2B5EF4-FFF2-40B4-BE49-F238E27FC236}">
                <a16:creationId xmlns:a16="http://schemas.microsoft.com/office/drawing/2014/main" id="{718FC84A-C7A3-49AB-9D0E-B2A5669F24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313" y="2200275"/>
            <a:ext cx="8537575" cy="3779838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just" rtl="1">
              <a:lnSpc>
                <a:spcPct val="107000"/>
              </a:lnSpc>
              <a:spcBef>
                <a:spcPct val="0"/>
              </a:spcBef>
              <a:buFont typeface="Symbol" panose="05050102010706020507" pitchFamily="18" charset="2"/>
              <a:buChar char=""/>
              <a:defRPr/>
            </a:pPr>
            <a:r>
              <a:rPr lang="ar-SA" altLang="en-US" b="1" dirty="0"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جاهزية حاسوبية للمدارس المستهدفة بالدراسة حيث ستكون الدراسة للمرة الأولى دراسة محوسبة </a:t>
            </a:r>
            <a:r>
              <a:rPr lang="en-US" altLang="en-US" b="1" dirty="0"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CBA</a:t>
            </a:r>
            <a:r>
              <a:rPr lang="ar-SA" altLang="en-US" b="1" dirty="0"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 ولن تستخدم فيها الورقة والقلم </a:t>
            </a:r>
          </a:p>
          <a:p>
            <a:pPr algn="just" rtl="1">
              <a:lnSpc>
                <a:spcPct val="107000"/>
              </a:lnSpc>
              <a:spcBef>
                <a:spcPct val="0"/>
              </a:spcBef>
              <a:buFont typeface="Symbol" panose="05050102010706020507" pitchFamily="18" charset="2"/>
              <a:buChar char=""/>
              <a:defRPr/>
            </a:pPr>
            <a:r>
              <a:rPr lang="ar-SA" altLang="en-US" b="1" dirty="0"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جاهزية حاسوبية وبرمجية على مستوى مركز البحث.</a:t>
            </a:r>
          </a:p>
          <a:p>
            <a:pPr algn="just" rtl="1">
              <a:lnSpc>
                <a:spcPct val="107000"/>
              </a:lnSpc>
              <a:spcBef>
                <a:spcPct val="0"/>
              </a:spcBef>
              <a:buFont typeface="Symbol" panose="05050102010706020507" pitchFamily="18" charset="2"/>
              <a:buChar char=""/>
              <a:defRPr/>
            </a:pPr>
            <a:r>
              <a:rPr lang="ar-SA" altLang="en-US" b="1" dirty="0"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جاهزية الطلبة للتعاطي مع هذا النوع من الاختبارات المحوسبة</a:t>
            </a:r>
          </a:p>
          <a:p>
            <a:pPr algn="just" rtl="1">
              <a:lnSpc>
                <a:spcPct val="107000"/>
              </a:lnSpc>
              <a:spcBef>
                <a:spcPct val="0"/>
              </a:spcBef>
              <a:buFont typeface="Symbol" panose="05050102010706020507" pitchFamily="18" charset="2"/>
              <a:buChar char=""/>
              <a:defRPr/>
            </a:pPr>
            <a:r>
              <a:rPr lang="ar-SA" altLang="en-US" b="1" dirty="0"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جاهزية المعلمين للتعاطي مع هذا النوع من الاختبارات المحوسبة</a:t>
            </a:r>
            <a:endParaRPr lang="en-US" altLang="en-US" b="1" dirty="0">
              <a:latin typeface="Simplified Arabic" panose="02020603050405020304" pitchFamily="18" charset="-78"/>
              <a:ea typeface="Calibri" panose="020F0502020204030204" pitchFamily="34" charset="0"/>
              <a:cs typeface="Simplified Arabic" panose="02020603050405020304" pitchFamily="18" charset="-78"/>
            </a:endParaRPr>
          </a:p>
        </p:txBody>
      </p:sp>
      <p:sp>
        <p:nvSpPr>
          <p:cNvPr id="53252" name="Slide Number Placeholder 19">
            <a:extLst>
              <a:ext uri="{FF2B5EF4-FFF2-40B4-BE49-F238E27FC236}">
                <a16:creationId xmlns:a16="http://schemas.microsoft.com/office/drawing/2014/main" id="{FE293AF5-4530-47FB-9443-532C8ABC4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02B9559-2B58-47EA-BA58-EADF594B6A27}" type="slidenum">
              <a:rPr lang="en-US" altLang="en-US" sz="10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000">
              <a:solidFill>
                <a:schemeClr val="bg1"/>
              </a:solidFill>
            </a:endParaRPr>
          </a:p>
        </p:txBody>
      </p:sp>
      <p:sp>
        <p:nvSpPr>
          <p:cNvPr id="53253" name="مربع نص 2">
            <a:extLst>
              <a:ext uri="{FF2B5EF4-FFF2-40B4-BE49-F238E27FC236}">
                <a16:creationId xmlns:a16="http://schemas.microsoft.com/office/drawing/2014/main" id="{C4EC7592-543D-4E45-B042-1DC6C59415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838" y="100013"/>
            <a:ext cx="981075" cy="5318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" name="TextBox 31">
            <a:extLst>
              <a:ext uri="{FF2B5EF4-FFF2-40B4-BE49-F238E27FC236}">
                <a16:creationId xmlns:a16="http://schemas.microsoft.com/office/drawing/2014/main" id="{7CF23A9F-B81F-4E30-882A-40CAEADC201A}"/>
              </a:ext>
            </a:extLst>
          </p:cNvPr>
          <p:cNvSpPr txBox="1"/>
          <p:nvPr/>
        </p:nvSpPr>
        <p:spPr>
          <a:xfrm>
            <a:off x="6608763" y="1241425"/>
            <a:ext cx="1993900" cy="4619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استحقاقات تقنيّة</a:t>
            </a:r>
            <a:endParaRPr lang="en-US" sz="2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D9C38-7843-4344-B892-93AEF6599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11138"/>
            <a:ext cx="6477000" cy="322262"/>
          </a:xfrm>
        </p:spPr>
        <p:txBody>
          <a:bodyPr rtlCol="0">
            <a:noAutofit/>
          </a:bodyPr>
          <a:lstStyle/>
          <a:p>
            <a:pPr rtl="1" eaLnBrk="1" fontAlgn="auto" hangingPunct="1">
              <a:spcAft>
                <a:spcPts val="0"/>
              </a:spcAft>
              <a:defRPr/>
            </a:pPr>
            <a:r>
              <a:rPr lang="ar-SA" sz="2400" dirty="0"/>
              <a:t>استحقاقات دراسة </a:t>
            </a:r>
            <a:r>
              <a:rPr lang="en-US" sz="2400" dirty="0"/>
              <a:t>PISA</a:t>
            </a:r>
          </a:p>
        </p:txBody>
      </p:sp>
      <p:sp>
        <p:nvSpPr>
          <p:cNvPr id="51203" name="TextBox 23">
            <a:extLst>
              <a:ext uri="{FF2B5EF4-FFF2-40B4-BE49-F238E27FC236}">
                <a16:creationId xmlns:a16="http://schemas.microsoft.com/office/drawing/2014/main" id="{F25B1592-C3F5-42BC-B193-65117A85D6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838" y="2265363"/>
            <a:ext cx="7945437" cy="3253711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just" rtl="1">
              <a:lnSpc>
                <a:spcPct val="107000"/>
              </a:lnSpc>
              <a:spcBef>
                <a:spcPct val="0"/>
              </a:spcBef>
              <a:buFont typeface="Symbol" panose="05050102010706020507" pitchFamily="18" charset="2"/>
              <a:buChar char=""/>
              <a:defRPr/>
            </a:pPr>
            <a:r>
              <a:rPr lang="ar-SA" altLang="en-US" sz="2400" b="1" dirty="0">
                <a:latin typeface="Calibri" panose="020F0502020204030204" pitchFamily="34" charset="0"/>
                <a:cs typeface="Simplified Arabic" panose="02020603050405020304" pitchFamily="18" charset="-78"/>
              </a:rPr>
              <a:t>عقد  حلقات تعريفية بالدراسة </a:t>
            </a:r>
          </a:p>
          <a:p>
            <a:pPr algn="just" rtl="1">
              <a:lnSpc>
                <a:spcPct val="107000"/>
              </a:lnSpc>
              <a:spcBef>
                <a:spcPct val="0"/>
              </a:spcBef>
              <a:buFont typeface="Symbol" panose="05050102010706020507" pitchFamily="18" charset="2"/>
              <a:buChar char=""/>
              <a:defRPr/>
            </a:pPr>
            <a:r>
              <a:rPr lang="ar-SA" altLang="en-US" sz="2400" b="1" dirty="0">
                <a:latin typeface="Calibri" panose="020F0502020204030204" pitchFamily="34" charset="0"/>
                <a:cs typeface="Simplified Arabic" panose="02020603050405020304" pitchFamily="18" charset="-78"/>
              </a:rPr>
              <a:t>تنظيم أنشطة إعلامية للتعريف بالدراسة. </a:t>
            </a:r>
          </a:p>
          <a:p>
            <a:pPr algn="just" rtl="1">
              <a:lnSpc>
                <a:spcPct val="107000"/>
              </a:lnSpc>
              <a:spcBef>
                <a:spcPct val="0"/>
              </a:spcBef>
              <a:buFont typeface="Symbol" panose="05050102010706020507" pitchFamily="18" charset="2"/>
              <a:buChar char=""/>
              <a:defRPr/>
            </a:pPr>
            <a:r>
              <a:rPr lang="ar-SA" altLang="en-US" sz="2400" b="1" dirty="0">
                <a:latin typeface="Calibri" panose="020F0502020204030204" pitchFamily="34" charset="0"/>
                <a:cs typeface="Simplified Arabic" panose="02020603050405020304" pitchFamily="18" charset="-78"/>
              </a:rPr>
              <a:t>تطوير مواد تدريبية للتحضير للدراسة (ادله المطبقين ومديري المدارس والتقنيين)</a:t>
            </a:r>
          </a:p>
          <a:p>
            <a:pPr algn="just" rtl="1">
              <a:lnSpc>
                <a:spcPct val="107000"/>
              </a:lnSpc>
              <a:spcBef>
                <a:spcPct val="0"/>
              </a:spcBef>
              <a:buFont typeface="Symbol" panose="05050102010706020507" pitchFamily="18" charset="2"/>
              <a:buChar char=""/>
              <a:defRPr/>
            </a:pPr>
            <a:r>
              <a:rPr lang="ar-SA" altLang="en-US" sz="2400" b="1" dirty="0">
                <a:latin typeface="Calibri" panose="020F0502020204030204" pitchFamily="34" charset="0"/>
                <a:cs typeface="Simplified Arabic" panose="02020603050405020304" pitchFamily="18" charset="-78"/>
              </a:rPr>
              <a:t>عقد لقاءات فنية تدريبية ميدانية على مستوى المديرية للمعلمين ومطبقي الدراسة ومدراء المدارس والمشرفين لمناقشة استحقاقات الدراسة </a:t>
            </a:r>
          </a:p>
          <a:p>
            <a:pPr algn="just" rtl="1">
              <a:lnSpc>
                <a:spcPct val="107000"/>
              </a:lnSpc>
              <a:spcBef>
                <a:spcPct val="0"/>
              </a:spcBef>
              <a:buFont typeface="Symbol" panose="05050102010706020507" pitchFamily="18" charset="2"/>
              <a:buChar char=""/>
              <a:defRPr/>
            </a:pPr>
            <a:r>
              <a:rPr lang="ar-SA" altLang="en-US" sz="2400" b="1" dirty="0">
                <a:latin typeface="Calibri" panose="020F0502020204030204" pitchFamily="34" charset="0"/>
                <a:cs typeface="Simplified Arabic" panose="02020603050405020304" pitchFamily="18" charset="-78"/>
              </a:rPr>
              <a:t>نشر الفقرات الدولية التي سمح بنشرها على مواقع المديريات والمدارس، </a:t>
            </a:r>
          </a:p>
          <a:p>
            <a:pPr algn="just" rtl="1">
              <a:lnSpc>
                <a:spcPct val="107000"/>
              </a:lnSpc>
              <a:spcBef>
                <a:spcPct val="0"/>
              </a:spcBef>
              <a:buFont typeface="Symbol" panose="05050102010706020507" pitchFamily="18" charset="2"/>
              <a:buChar char=""/>
              <a:defRPr/>
            </a:pPr>
            <a:r>
              <a:rPr lang="ar-SA" altLang="en-US" sz="2400" b="1" dirty="0">
                <a:latin typeface="Calibri" panose="020F0502020204030204" pitchFamily="34" charset="0"/>
                <a:cs typeface="Simplified Arabic" panose="02020603050405020304" pitchFamily="18" charset="-78"/>
              </a:rPr>
              <a:t>تنظيم زيارات ميدانية لمتابعة الجاهزية الفنية في المدارس.</a:t>
            </a:r>
            <a:endParaRPr lang="en-US" altLang="en-US" sz="24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31D72BA-5D10-4235-93D9-50DDF0C8C267}"/>
              </a:ext>
            </a:extLst>
          </p:cNvPr>
          <p:cNvSpPr txBox="1"/>
          <p:nvPr/>
        </p:nvSpPr>
        <p:spPr>
          <a:xfrm>
            <a:off x="3968894" y="-986631"/>
            <a:ext cx="3076575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400" b="1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FFFF00"/>
                </a:highlight>
                <a:latin typeface="+mn-lt"/>
                <a:cs typeface="+mn-cs"/>
              </a:rPr>
              <a:t>استحقاقات الإعلام والترويج </a:t>
            </a:r>
            <a:endParaRPr lang="en-US" sz="2400" b="1" dirty="0">
              <a:solidFill>
                <a:schemeClr val="tx1">
                  <a:lumMod val="65000"/>
                  <a:lumOff val="35000"/>
                </a:schemeClr>
              </a:solidFill>
              <a:highlight>
                <a:srgbClr val="FFFF00"/>
              </a:highlight>
              <a:latin typeface="+mn-lt"/>
              <a:cs typeface="+mn-cs"/>
            </a:endParaRPr>
          </a:p>
        </p:txBody>
      </p:sp>
      <p:sp>
        <p:nvSpPr>
          <p:cNvPr id="54277" name="Slide Number Placeholder 19">
            <a:extLst>
              <a:ext uri="{FF2B5EF4-FFF2-40B4-BE49-F238E27FC236}">
                <a16:creationId xmlns:a16="http://schemas.microsoft.com/office/drawing/2014/main" id="{D191088A-9593-433B-9D55-25BAE9BE6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1F5B6D5-2999-4755-949E-241A0E303AC5}" type="slidenum">
              <a:rPr lang="en-US" altLang="en-US" sz="10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000">
              <a:solidFill>
                <a:schemeClr val="bg1"/>
              </a:solidFill>
            </a:endParaRPr>
          </a:p>
        </p:txBody>
      </p:sp>
      <p:sp>
        <p:nvSpPr>
          <p:cNvPr id="54278" name="مربع نص 2">
            <a:extLst>
              <a:ext uri="{FF2B5EF4-FFF2-40B4-BE49-F238E27FC236}">
                <a16:creationId xmlns:a16="http://schemas.microsoft.com/office/drawing/2014/main" id="{0292131D-F0A9-4439-99C3-5E20E90475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838" y="100013"/>
            <a:ext cx="981075" cy="5318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" name="TextBox 31">
            <a:extLst>
              <a:ext uri="{FF2B5EF4-FFF2-40B4-BE49-F238E27FC236}">
                <a16:creationId xmlns:a16="http://schemas.microsoft.com/office/drawing/2014/main" id="{01C1346E-68D8-4A73-8C2A-88705516D34F}"/>
              </a:ext>
            </a:extLst>
          </p:cNvPr>
          <p:cNvSpPr txBox="1"/>
          <p:nvPr/>
        </p:nvSpPr>
        <p:spPr>
          <a:xfrm>
            <a:off x="5084763" y="1241425"/>
            <a:ext cx="3517900" cy="46196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استحقاقات الإعلام والترويج</a:t>
            </a:r>
            <a:endParaRPr lang="en-US" sz="2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7D90B-8DE9-4D69-A647-F0EB50783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11138"/>
            <a:ext cx="6477000" cy="573087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ar-SA" sz="2800" dirty="0"/>
              <a:t>الإطار الزمني للدراسة</a:t>
            </a:r>
            <a:endParaRPr lang="en-US" sz="2800" dirty="0"/>
          </a:p>
        </p:txBody>
      </p:sp>
      <p:sp>
        <p:nvSpPr>
          <p:cNvPr id="55299" name="Line 6">
            <a:extLst>
              <a:ext uri="{FF2B5EF4-FFF2-40B4-BE49-F238E27FC236}">
                <a16:creationId xmlns:a16="http://schemas.microsoft.com/office/drawing/2014/main" id="{FD826A7A-1FA1-4492-BA2B-D75FDC551AC2}"/>
              </a:ext>
            </a:extLst>
          </p:cNvPr>
          <p:cNvSpPr>
            <a:spLocks noChangeShapeType="1"/>
          </p:cNvSpPr>
          <p:nvPr/>
        </p:nvSpPr>
        <p:spPr bwMode="auto">
          <a:xfrm>
            <a:off x="1095375" y="4481513"/>
            <a:ext cx="6931025" cy="0"/>
          </a:xfrm>
          <a:prstGeom prst="line">
            <a:avLst/>
          </a:prstGeom>
          <a:noFill/>
          <a:ln w="20638">
            <a:solidFill>
              <a:srgbClr val="333C4E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00" name="Rectangle 7">
            <a:extLst>
              <a:ext uri="{FF2B5EF4-FFF2-40B4-BE49-F238E27FC236}">
                <a16:creationId xmlns:a16="http://schemas.microsoft.com/office/drawing/2014/main" id="{DD044094-DF0B-46C5-AD8F-F731BC311C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0213" y="4414838"/>
            <a:ext cx="128587" cy="13017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1BEBC23C-76D2-4314-9459-74E8A88DF6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8975" y="4398963"/>
            <a:ext cx="131763" cy="13017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5302" name="Rectangle 9">
            <a:extLst>
              <a:ext uri="{FF2B5EF4-FFF2-40B4-BE49-F238E27FC236}">
                <a16:creationId xmlns:a16="http://schemas.microsoft.com/office/drawing/2014/main" id="{5927C6F0-6C58-452F-BB66-2B308C82B9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5063" y="4448175"/>
            <a:ext cx="130175" cy="13017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" name="Rectangle 10">
            <a:extLst>
              <a:ext uri="{FF2B5EF4-FFF2-40B4-BE49-F238E27FC236}">
                <a16:creationId xmlns:a16="http://schemas.microsoft.com/office/drawing/2014/main" id="{BE899D7A-935D-487D-B37C-752D2D9990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1688" y="4414838"/>
            <a:ext cx="131762" cy="13017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grpSp>
        <p:nvGrpSpPr>
          <p:cNvPr id="55304" name="Group 27">
            <a:extLst>
              <a:ext uri="{FF2B5EF4-FFF2-40B4-BE49-F238E27FC236}">
                <a16:creationId xmlns:a16="http://schemas.microsoft.com/office/drawing/2014/main" id="{7DA96435-8729-4606-B9D9-56449CD1231F}"/>
              </a:ext>
            </a:extLst>
          </p:cNvPr>
          <p:cNvGrpSpPr>
            <a:grpSpLocks/>
          </p:cNvGrpSpPr>
          <p:nvPr/>
        </p:nvGrpSpPr>
        <p:grpSpPr bwMode="auto">
          <a:xfrm>
            <a:off x="1381125" y="3529013"/>
            <a:ext cx="746125" cy="838200"/>
            <a:chOff x="1381125" y="3528856"/>
            <a:chExt cx="746125" cy="838200"/>
          </a:xfrm>
        </p:grpSpPr>
        <p:sp>
          <p:nvSpPr>
            <p:cNvPr id="55321" name="Freeform 12">
              <a:extLst>
                <a:ext uri="{FF2B5EF4-FFF2-40B4-BE49-F238E27FC236}">
                  <a16:creationId xmlns:a16="http://schemas.microsoft.com/office/drawing/2014/main" id="{107A5781-51C7-4BD0-A7B2-9A0C218650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381125" y="3528856"/>
              <a:ext cx="746125" cy="838200"/>
            </a:xfrm>
            <a:custGeom>
              <a:avLst/>
              <a:gdLst>
                <a:gd name="T0" fmla="*/ 2147483646 w 210"/>
                <a:gd name="T1" fmla="*/ 2147483646 h 236"/>
                <a:gd name="T2" fmla="*/ 2147483646 w 210"/>
                <a:gd name="T3" fmla="*/ 0 h 236"/>
                <a:gd name="T4" fmla="*/ 0 w 210"/>
                <a:gd name="T5" fmla="*/ 2147483646 h 236"/>
                <a:gd name="T6" fmla="*/ 2147483646 w 210"/>
                <a:gd name="T7" fmla="*/ 2147483646 h 236"/>
                <a:gd name="T8" fmla="*/ 2147483646 w 210"/>
                <a:gd name="T9" fmla="*/ 2147483646 h 236"/>
                <a:gd name="T10" fmla="*/ 2147483646 w 210"/>
                <a:gd name="T11" fmla="*/ 2147483646 h 236"/>
                <a:gd name="T12" fmla="*/ 2147483646 w 210"/>
                <a:gd name="T13" fmla="*/ 2147483646 h 2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10"/>
                <a:gd name="T22" fmla="*/ 0 h 236"/>
                <a:gd name="T23" fmla="*/ 210 w 210"/>
                <a:gd name="T24" fmla="*/ 236 h 2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10" h="236">
                  <a:moveTo>
                    <a:pt x="210" y="104"/>
                  </a:moveTo>
                  <a:cubicBezTo>
                    <a:pt x="210" y="46"/>
                    <a:pt x="163" y="0"/>
                    <a:pt x="105" y="0"/>
                  </a:cubicBezTo>
                  <a:cubicBezTo>
                    <a:pt x="47" y="0"/>
                    <a:pt x="0" y="46"/>
                    <a:pt x="0" y="104"/>
                  </a:cubicBezTo>
                  <a:cubicBezTo>
                    <a:pt x="0" y="157"/>
                    <a:pt x="39" y="200"/>
                    <a:pt x="89" y="208"/>
                  </a:cubicBezTo>
                  <a:cubicBezTo>
                    <a:pt x="105" y="236"/>
                    <a:pt x="105" y="236"/>
                    <a:pt x="105" y="236"/>
                  </a:cubicBezTo>
                  <a:cubicBezTo>
                    <a:pt x="121" y="208"/>
                    <a:pt x="121" y="208"/>
                    <a:pt x="121" y="208"/>
                  </a:cubicBezTo>
                  <a:cubicBezTo>
                    <a:pt x="171" y="200"/>
                    <a:pt x="210" y="157"/>
                    <a:pt x="210" y="10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ar-SA" altLang="ar-SA" sz="1400" b="1"/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ar-SA" altLang="ar-SA" sz="1400" b="1"/>
                <a:t>التحضير للدراسة</a:t>
              </a:r>
              <a:endParaRPr lang="en-US" altLang="ar-SA" sz="1400" b="1"/>
            </a:p>
          </p:txBody>
        </p:sp>
        <p:sp>
          <p:nvSpPr>
            <p:cNvPr id="11" name="Rectangle 13">
              <a:extLst>
                <a:ext uri="{FF2B5EF4-FFF2-40B4-BE49-F238E27FC236}">
                  <a16:creationId xmlns:a16="http://schemas.microsoft.com/office/drawing/2014/main" id="{4AAE9FBD-47BA-4496-98C8-A34AF53FB6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54188" y="3716181"/>
              <a:ext cx="1587" cy="246062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1600" dirty="0">
                <a:latin typeface="+mn-lt"/>
              </a:endParaRPr>
            </a:p>
          </p:txBody>
        </p:sp>
      </p:grpSp>
      <p:grpSp>
        <p:nvGrpSpPr>
          <p:cNvPr id="55305" name="Group 31">
            <a:extLst>
              <a:ext uri="{FF2B5EF4-FFF2-40B4-BE49-F238E27FC236}">
                <a16:creationId xmlns:a16="http://schemas.microsoft.com/office/drawing/2014/main" id="{C3A1609D-9850-4964-9D9F-019FEAC5233D}"/>
              </a:ext>
            </a:extLst>
          </p:cNvPr>
          <p:cNvGrpSpPr>
            <a:grpSpLocks/>
          </p:cNvGrpSpPr>
          <p:nvPr/>
        </p:nvGrpSpPr>
        <p:grpSpPr bwMode="auto">
          <a:xfrm>
            <a:off x="2928938" y="4706938"/>
            <a:ext cx="747712" cy="838200"/>
            <a:chOff x="2787650" y="4655980"/>
            <a:chExt cx="747713" cy="838200"/>
          </a:xfrm>
        </p:grpSpPr>
        <p:sp>
          <p:nvSpPr>
            <p:cNvPr id="12" name="Freeform 14">
              <a:extLst>
                <a:ext uri="{FF2B5EF4-FFF2-40B4-BE49-F238E27FC236}">
                  <a16:creationId xmlns:a16="http://schemas.microsoft.com/office/drawing/2014/main" id="{4066EAD7-FBED-4CE5-A011-3C3B54C6507E}"/>
                </a:ext>
              </a:extLst>
            </p:cNvPr>
            <p:cNvSpPr>
              <a:spLocks/>
            </p:cNvSpPr>
            <p:nvPr/>
          </p:nvSpPr>
          <p:spPr bwMode="auto">
            <a:xfrm>
              <a:off x="2787650" y="4655980"/>
              <a:ext cx="747713" cy="838200"/>
            </a:xfrm>
            <a:custGeom>
              <a:avLst/>
              <a:gdLst>
                <a:gd name="T0" fmla="*/ 0 w 210"/>
                <a:gd name="T1" fmla="*/ 131 h 236"/>
                <a:gd name="T2" fmla="*/ 105 w 210"/>
                <a:gd name="T3" fmla="*/ 236 h 236"/>
                <a:gd name="T4" fmla="*/ 210 w 210"/>
                <a:gd name="T5" fmla="*/ 131 h 236"/>
                <a:gd name="T6" fmla="*/ 121 w 210"/>
                <a:gd name="T7" fmla="*/ 28 h 236"/>
                <a:gd name="T8" fmla="*/ 105 w 210"/>
                <a:gd name="T9" fmla="*/ 0 h 236"/>
                <a:gd name="T10" fmla="*/ 89 w 210"/>
                <a:gd name="T11" fmla="*/ 28 h 236"/>
                <a:gd name="T12" fmla="*/ 0 w 210"/>
                <a:gd name="T13" fmla="*/ 131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0" h="236">
                  <a:moveTo>
                    <a:pt x="0" y="131"/>
                  </a:moveTo>
                  <a:cubicBezTo>
                    <a:pt x="0" y="189"/>
                    <a:pt x="47" y="236"/>
                    <a:pt x="105" y="236"/>
                  </a:cubicBezTo>
                  <a:cubicBezTo>
                    <a:pt x="163" y="236"/>
                    <a:pt x="210" y="189"/>
                    <a:pt x="210" y="131"/>
                  </a:cubicBezTo>
                  <a:cubicBezTo>
                    <a:pt x="210" y="79"/>
                    <a:pt x="172" y="36"/>
                    <a:pt x="121" y="28"/>
                  </a:cubicBezTo>
                  <a:cubicBezTo>
                    <a:pt x="105" y="0"/>
                    <a:pt x="105" y="0"/>
                    <a:pt x="105" y="0"/>
                  </a:cubicBezTo>
                  <a:cubicBezTo>
                    <a:pt x="89" y="28"/>
                    <a:pt x="89" y="28"/>
                    <a:pt x="89" y="28"/>
                  </a:cubicBezTo>
                  <a:cubicBezTo>
                    <a:pt x="39" y="36"/>
                    <a:pt x="0" y="79"/>
                    <a:pt x="0" y="13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ar-SA" sz="1200" dirty="0">
                <a:latin typeface="+mn-lt"/>
                <a:cs typeface="+mn-cs"/>
              </a:endParaRP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ar-SA" sz="1200" b="1" dirty="0">
                  <a:latin typeface="+mn-lt"/>
                  <a:cs typeface="+mn-cs"/>
                </a:rPr>
                <a:t>الدراسة التجريبية</a:t>
              </a:r>
              <a:endParaRPr lang="en-US" sz="1200" b="1" dirty="0">
                <a:latin typeface="+mn-lt"/>
                <a:cs typeface="+mn-cs"/>
              </a:endParaRPr>
            </a:p>
          </p:txBody>
        </p:sp>
        <p:sp>
          <p:nvSpPr>
            <p:cNvPr id="13" name="Rectangle 15">
              <a:extLst>
                <a:ext uri="{FF2B5EF4-FFF2-40B4-BE49-F238E27FC236}">
                  <a16:creationId xmlns:a16="http://schemas.microsoft.com/office/drawing/2014/main" id="{D014A65C-0F70-4921-BE3F-7E8A4C803E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52775" y="5003642"/>
              <a:ext cx="1587" cy="246063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1600" dirty="0">
                <a:latin typeface="+mn-lt"/>
              </a:endParaRPr>
            </a:p>
          </p:txBody>
        </p:sp>
      </p:grpSp>
      <p:grpSp>
        <p:nvGrpSpPr>
          <p:cNvPr id="55306" name="Group 30">
            <a:extLst>
              <a:ext uri="{FF2B5EF4-FFF2-40B4-BE49-F238E27FC236}">
                <a16:creationId xmlns:a16="http://schemas.microsoft.com/office/drawing/2014/main" id="{7FEB0039-E5F4-42BE-957A-3429B23BFF78}"/>
              </a:ext>
            </a:extLst>
          </p:cNvPr>
          <p:cNvGrpSpPr>
            <a:grpSpLocks/>
          </p:cNvGrpSpPr>
          <p:nvPr/>
        </p:nvGrpSpPr>
        <p:grpSpPr bwMode="auto">
          <a:xfrm>
            <a:off x="6845300" y="4706938"/>
            <a:ext cx="742950" cy="838200"/>
            <a:chOff x="5586413" y="4655980"/>
            <a:chExt cx="742950" cy="838200"/>
          </a:xfrm>
        </p:grpSpPr>
        <p:sp>
          <p:nvSpPr>
            <p:cNvPr id="14" name="Freeform 16">
              <a:extLst>
                <a:ext uri="{FF2B5EF4-FFF2-40B4-BE49-F238E27FC236}">
                  <a16:creationId xmlns:a16="http://schemas.microsoft.com/office/drawing/2014/main" id="{F4102DFD-9254-4884-B62F-5C4B397BE03E}"/>
                </a:ext>
              </a:extLst>
            </p:cNvPr>
            <p:cNvSpPr>
              <a:spLocks/>
            </p:cNvSpPr>
            <p:nvPr/>
          </p:nvSpPr>
          <p:spPr bwMode="auto">
            <a:xfrm>
              <a:off x="5586413" y="4655980"/>
              <a:ext cx="742950" cy="838200"/>
            </a:xfrm>
            <a:custGeom>
              <a:avLst/>
              <a:gdLst>
                <a:gd name="T0" fmla="*/ 0 w 209"/>
                <a:gd name="T1" fmla="*/ 131 h 236"/>
                <a:gd name="T2" fmla="*/ 105 w 209"/>
                <a:gd name="T3" fmla="*/ 236 h 236"/>
                <a:gd name="T4" fmla="*/ 209 w 209"/>
                <a:gd name="T5" fmla="*/ 131 h 236"/>
                <a:gd name="T6" fmla="*/ 121 w 209"/>
                <a:gd name="T7" fmla="*/ 28 h 236"/>
                <a:gd name="T8" fmla="*/ 105 w 209"/>
                <a:gd name="T9" fmla="*/ 0 h 236"/>
                <a:gd name="T10" fmla="*/ 88 w 209"/>
                <a:gd name="T11" fmla="*/ 28 h 236"/>
                <a:gd name="T12" fmla="*/ 0 w 209"/>
                <a:gd name="T13" fmla="*/ 131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9" h="236">
                  <a:moveTo>
                    <a:pt x="0" y="131"/>
                  </a:moveTo>
                  <a:cubicBezTo>
                    <a:pt x="0" y="189"/>
                    <a:pt x="47" y="236"/>
                    <a:pt x="105" y="236"/>
                  </a:cubicBezTo>
                  <a:cubicBezTo>
                    <a:pt x="163" y="236"/>
                    <a:pt x="209" y="189"/>
                    <a:pt x="209" y="131"/>
                  </a:cubicBezTo>
                  <a:cubicBezTo>
                    <a:pt x="209" y="79"/>
                    <a:pt x="171" y="36"/>
                    <a:pt x="121" y="28"/>
                  </a:cubicBezTo>
                  <a:cubicBezTo>
                    <a:pt x="105" y="0"/>
                    <a:pt x="105" y="0"/>
                    <a:pt x="105" y="0"/>
                  </a:cubicBezTo>
                  <a:cubicBezTo>
                    <a:pt x="88" y="28"/>
                    <a:pt x="88" y="28"/>
                    <a:pt x="88" y="28"/>
                  </a:cubicBezTo>
                  <a:cubicBezTo>
                    <a:pt x="38" y="36"/>
                    <a:pt x="0" y="79"/>
                    <a:pt x="0" y="13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ar-SA" b="1" dirty="0">
                <a:latin typeface="+mn-lt"/>
                <a:cs typeface="+mn-cs"/>
              </a:endParaRP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ar-SA" sz="1400" b="1" dirty="0">
                  <a:latin typeface="+mn-lt"/>
                  <a:cs typeface="+mn-cs"/>
                </a:rPr>
                <a:t>تقرير الدراسة</a:t>
              </a:r>
              <a:endParaRPr lang="en-US" sz="1400" b="1" dirty="0">
                <a:latin typeface="+mn-lt"/>
                <a:cs typeface="+mn-cs"/>
              </a:endParaRPr>
            </a:p>
          </p:txBody>
        </p:sp>
        <p:sp>
          <p:nvSpPr>
            <p:cNvPr id="15" name="Rectangle 17">
              <a:extLst>
                <a:ext uri="{FF2B5EF4-FFF2-40B4-BE49-F238E27FC236}">
                  <a16:creationId xmlns:a16="http://schemas.microsoft.com/office/drawing/2014/main" id="{97B7F67F-28B1-41D5-BC3D-9547197C1B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49951" y="5003642"/>
              <a:ext cx="1587" cy="246063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1600" dirty="0">
                <a:latin typeface="+mn-lt"/>
              </a:endParaRPr>
            </a:p>
          </p:txBody>
        </p:sp>
      </p:grpSp>
      <p:grpSp>
        <p:nvGrpSpPr>
          <p:cNvPr id="55307" name="Group 28">
            <a:extLst>
              <a:ext uri="{FF2B5EF4-FFF2-40B4-BE49-F238E27FC236}">
                <a16:creationId xmlns:a16="http://schemas.microsoft.com/office/drawing/2014/main" id="{82AE4EBF-D372-4B18-B27C-35A8FB7413C7}"/>
              </a:ext>
            </a:extLst>
          </p:cNvPr>
          <p:cNvGrpSpPr>
            <a:grpSpLocks/>
          </p:cNvGrpSpPr>
          <p:nvPr/>
        </p:nvGrpSpPr>
        <p:grpSpPr bwMode="auto">
          <a:xfrm>
            <a:off x="4484688" y="3514725"/>
            <a:ext cx="906462" cy="838200"/>
            <a:chOff x="4025901" y="3454242"/>
            <a:chExt cx="906462" cy="838200"/>
          </a:xfrm>
        </p:grpSpPr>
        <p:sp>
          <p:nvSpPr>
            <p:cNvPr id="55315" name="Freeform 18">
              <a:extLst>
                <a:ext uri="{FF2B5EF4-FFF2-40B4-BE49-F238E27FC236}">
                  <a16:creationId xmlns:a16="http://schemas.microsoft.com/office/drawing/2014/main" id="{2166A607-6FB7-49EE-ABDA-474CA53832BE}"/>
                </a:ext>
              </a:extLst>
            </p:cNvPr>
            <p:cNvSpPr>
              <a:spLocks/>
            </p:cNvSpPr>
            <p:nvPr/>
          </p:nvSpPr>
          <p:spPr bwMode="auto">
            <a:xfrm>
              <a:off x="4025901" y="3454242"/>
              <a:ext cx="906462" cy="838200"/>
            </a:xfrm>
            <a:custGeom>
              <a:avLst/>
              <a:gdLst>
                <a:gd name="T0" fmla="*/ 2147483646 w 209"/>
                <a:gd name="T1" fmla="*/ 2147483646 h 236"/>
                <a:gd name="T2" fmla="*/ 2147483646 w 209"/>
                <a:gd name="T3" fmla="*/ 0 h 236"/>
                <a:gd name="T4" fmla="*/ 0 w 209"/>
                <a:gd name="T5" fmla="*/ 2147483646 h 236"/>
                <a:gd name="T6" fmla="*/ 2147483646 w 209"/>
                <a:gd name="T7" fmla="*/ 2147483646 h 236"/>
                <a:gd name="T8" fmla="*/ 2147483646 w 209"/>
                <a:gd name="T9" fmla="*/ 2147483646 h 236"/>
                <a:gd name="T10" fmla="*/ 2147483646 w 209"/>
                <a:gd name="T11" fmla="*/ 2147483646 h 236"/>
                <a:gd name="T12" fmla="*/ 2147483646 w 209"/>
                <a:gd name="T13" fmla="*/ 2147483646 h 2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09"/>
                <a:gd name="T22" fmla="*/ 0 h 236"/>
                <a:gd name="T23" fmla="*/ 209 w 209"/>
                <a:gd name="T24" fmla="*/ 236 h 2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09" h="236">
                  <a:moveTo>
                    <a:pt x="209" y="104"/>
                  </a:moveTo>
                  <a:cubicBezTo>
                    <a:pt x="209" y="46"/>
                    <a:pt x="162" y="0"/>
                    <a:pt x="104" y="0"/>
                  </a:cubicBezTo>
                  <a:cubicBezTo>
                    <a:pt x="47" y="0"/>
                    <a:pt x="0" y="46"/>
                    <a:pt x="0" y="104"/>
                  </a:cubicBezTo>
                  <a:cubicBezTo>
                    <a:pt x="0" y="157"/>
                    <a:pt x="38" y="200"/>
                    <a:pt x="88" y="208"/>
                  </a:cubicBezTo>
                  <a:cubicBezTo>
                    <a:pt x="104" y="236"/>
                    <a:pt x="104" y="236"/>
                    <a:pt x="104" y="236"/>
                  </a:cubicBezTo>
                  <a:cubicBezTo>
                    <a:pt x="121" y="208"/>
                    <a:pt x="121" y="208"/>
                    <a:pt x="121" y="208"/>
                  </a:cubicBezTo>
                  <a:cubicBezTo>
                    <a:pt x="171" y="200"/>
                    <a:pt x="209" y="157"/>
                    <a:pt x="209" y="10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ar-SA" altLang="ar-SA" sz="1800" b="1"/>
                <a:t>تنفيذ الدراسة</a:t>
              </a:r>
              <a:endParaRPr lang="en-US" altLang="ar-SA" sz="1800" b="1"/>
            </a:p>
          </p:txBody>
        </p:sp>
        <p:sp>
          <p:nvSpPr>
            <p:cNvPr id="17" name="Rectangle 19">
              <a:extLst>
                <a:ext uri="{FF2B5EF4-FFF2-40B4-BE49-F238E27FC236}">
                  <a16:creationId xmlns:a16="http://schemas.microsoft.com/office/drawing/2014/main" id="{67DD97D2-79A1-40B5-A960-62CD0B5A01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51363" y="3716180"/>
              <a:ext cx="1588" cy="246062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1600" dirty="0">
                <a:latin typeface="+mn-lt"/>
              </a:endParaRPr>
            </a:p>
          </p:txBody>
        </p:sp>
      </p:grpSp>
      <p:sp>
        <p:nvSpPr>
          <p:cNvPr id="21" name="Rectangle 45">
            <a:extLst>
              <a:ext uri="{FF2B5EF4-FFF2-40B4-BE49-F238E27FC236}">
                <a16:creationId xmlns:a16="http://schemas.microsoft.com/office/drawing/2014/main" id="{34D0FA0A-F8FF-4727-95F2-06AEB925DD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4138" y="4803775"/>
            <a:ext cx="744537" cy="4000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ar-SA" altLang="en-US" sz="2600" b="1" dirty="0">
                <a:latin typeface="+mn-lt"/>
              </a:rPr>
              <a:t>2020</a:t>
            </a:r>
            <a:endParaRPr lang="en-US" altLang="en-US" b="1" dirty="0">
              <a:latin typeface="+mn-lt"/>
            </a:endParaRPr>
          </a:p>
        </p:txBody>
      </p:sp>
      <p:sp>
        <p:nvSpPr>
          <p:cNvPr id="22" name="Rectangle 45">
            <a:extLst>
              <a:ext uri="{FF2B5EF4-FFF2-40B4-BE49-F238E27FC236}">
                <a16:creationId xmlns:a16="http://schemas.microsoft.com/office/drawing/2014/main" id="{F68A6A34-6284-457B-BB6B-FCC5D28F5D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84688" y="4767263"/>
            <a:ext cx="1090612" cy="4000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2600" b="1" dirty="0">
                <a:latin typeface="+mn-lt"/>
              </a:rPr>
              <a:t>4/</a:t>
            </a:r>
            <a:r>
              <a:rPr lang="ar-SA" altLang="en-US" sz="2600" b="1" dirty="0">
                <a:latin typeface="+mn-lt"/>
              </a:rPr>
              <a:t>2022</a:t>
            </a:r>
            <a:endParaRPr lang="en-US" altLang="en-US" b="1" dirty="0">
              <a:latin typeface="+mn-lt"/>
            </a:endParaRPr>
          </a:p>
        </p:txBody>
      </p:sp>
      <p:sp>
        <p:nvSpPr>
          <p:cNvPr id="24" name="Rectangle 45">
            <a:extLst>
              <a:ext uri="{FF2B5EF4-FFF2-40B4-BE49-F238E27FC236}">
                <a16:creationId xmlns:a16="http://schemas.microsoft.com/office/drawing/2014/main" id="{1A1A5AB4-3D3A-4110-9696-F5FBB800B7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8625" y="3862388"/>
            <a:ext cx="744538" cy="4000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ar-SA" altLang="en-US" sz="2600" b="1" dirty="0">
                <a:latin typeface="+mn-lt"/>
              </a:rPr>
              <a:t>2023</a:t>
            </a:r>
            <a:endParaRPr lang="en-US" altLang="en-US" b="1" dirty="0">
              <a:latin typeface="+mn-lt"/>
            </a:endParaRPr>
          </a:p>
        </p:txBody>
      </p:sp>
      <p:sp>
        <p:nvSpPr>
          <p:cNvPr id="25" name="Rectangle 45">
            <a:extLst>
              <a:ext uri="{FF2B5EF4-FFF2-40B4-BE49-F238E27FC236}">
                <a16:creationId xmlns:a16="http://schemas.microsoft.com/office/drawing/2014/main" id="{B3A19173-FDAB-4B4B-BB39-D8AC11E383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28900" y="3776663"/>
            <a:ext cx="1412875" cy="4000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ar-SA" altLang="en-US" sz="2600" b="1" dirty="0">
                <a:latin typeface="+mn-lt"/>
              </a:rPr>
              <a:t>15/4-15/5</a:t>
            </a:r>
            <a:endParaRPr lang="en-US" altLang="en-US" b="1" dirty="0">
              <a:latin typeface="+mn-lt"/>
            </a:endParaRPr>
          </a:p>
        </p:txBody>
      </p:sp>
      <p:sp>
        <p:nvSpPr>
          <p:cNvPr id="55312" name="Slide Number Placeholder 26">
            <a:extLst>
              <a:ext uri="{FF2B5EF4-FFF2-40B4-BE49-F238E27FC236}">
                <a16:creationId xmlns:a16="http://schemas.microsoft.com/office/drawing/2014/main" id="{46CABF5A-568F-42FB-BE4A-BC6CF37646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2AFD90B-EA96-4327-BC7A-870C75BA446B}" type="slidenum">
              <a:rPr lang="en-US" altLang="en-US" sz="10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000">
              <a:solidFill>
                <a:schemeClr val="bg1"/>
              </a:solidFill>
            </a:endParaRPr>
          </a:p>
        </p:txBody>
      </p:sp>
      <p:sp>
        <p:nvSpPr>
          <p:cNvPr id="55313" name="مربع نص 2">
            <a:extLst>
              <a:ext uri="{FF2B5EF4-FFF2-40B4-BE49-F238E27FC236}">
                <a16:creationId xmlns:a16="http://schemas.microsoft.com/office/drawing/2014/main" id="{7629C53E-0454-4B26-A4E4-D4620FB410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838" y="100013"/>
            <a:ext cx="981075" cy="5318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6" name="Rectangle 45">
            <a:extLst>
              <a:ext uri="{FF2B5EF4-FFF2-40B4-BE49-F238E27FC236}">
                <a16:creationId xmlns:a16="http://schemas.microsoft.com/office/drawing/2014/main" id="{50DCD830-B55F-4080-8AE4-E3EDC1D069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2900" y="5570538"/>
            <a:ext cx="744538" cy="4000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ar-SA" altLang="en-US" sz="2600" b="1" dirty="0">
                <a:latin typeface="+mn-lt"/>
              </a:rPr>
              <a:t>2021</a:t>
            </a:r>
            <a:endParaRPr lang="en-US" altLang="en-US" b="1" dirty="0">
              <a:latin typeface="+mn-l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8EEF823-9402-423B-92FE-C782EB6292C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42888" y="192088"/>
            <a:ext cx="8680450" cy="723900"/>
          </a:xfrm>
        </p:spPr>
        <p:txBody>
          <a:bodyPr/>
          <a:lstStyle/>
          <a:p>
            <a:pPr>
              <a:defRPr/>
            </a:pPr>
            <a:r>
              <a:rPr lang="ar-SA" dirty="0"/>
              <a:t>عينة الدراسة </a:t>
            </a:r>
            <a:endParaRPr lang="en-US" dirty="0"/>
          </a:p>
        </p:txBody>
      </p:sp>
      <p:sp>
        <p:nvSpPr>
          <p:cNvPr id="12" name="Round Same Side Corner Rectangle 24">
            <a:extLst>
              <a:ext uri="{FF2B5EF4-FFF2-40B4-BE49-F238E27FC236}">
                <a16:creationId xmlns:a16="http://schemas.microsoft.com/office/drawing/2014/main" id="{60C9C48D-0A2D-4B4E-BE5F-C59C65D5FD90}"/>
              </a:ext>
            </a:extLst>
          </p:cNvPr>
          <p:cNvSpPr>
            <a:spLocks noChangeAspect="1"/>
          </p:cNvSpPr>
          <p:nvPr/>
        </p:nvSpPr>
        <p:spPr>
          <a:xfrm rot="16200000">
            <a:off x="5547518" y="4768057"/>
            <a:ext cx="303213" cy="285750"/>
          </a:xfrm>
          <a:custGeom>
            <a:avLst/>
            <a:gdLst/>
            <a:ahLst/>
            <a:cxnLst/>
            <a:rect l="l" t="t" r="r" b="b"/>
            <a:pathLst>
              <a:path w="4021059" h="3784144">
                <a:moveTo>
                  <a:pt x="1438082" y="3038644"/>
                </a:moveTo>
                <a:cubicBezTo>
                  <a:pt x="1438082" y="2940622"/>
                  <a:pt x="1358620" y="2861160"/>
                  <a:pt x="1260598" y="2861160"/>
                </a:cubicBezTo>
                <a:cubicBezTo>
                  <a:pt x="1162576" y="2861160"/>
                  <a:pt x="1083114" y="2940622"/>
                  <a:pt x="1083114" y="3038644"/>
                </a:cubicBezTo>
                <a:cubicBezTo>
                  <a:pt x="1083114" y="3136666"/>
                  <a:pt x="1162576" y="3216128"/>
                  <a:pt x="1260598" y="3216128"/>
                </a:cubicBezTo>
                <a:cubicBezTo>
                  <a:pt x="1358620" y="3216128"/>
                  <a:pt x="1438082" y="3136666"/>
                  <a:pt x="1438082" y="3038644"/>
                </a:cubicBezTo>
                <a:close/>
                <a:moveTo>
                  <a:pt x="1685789" y="2848634"/>
                </a:moveTo>
                <a:lnTo>
                  <a:pt x="1685789" y="3784144"/>
                </a:lnTo>
                <a:lnTo>
                  <a:pt x="835406" y="3784144"/>
                </a:lnTo>
                <a:lnTo>
                  <a:pt x="835406" y="2848634"/>
                </a:lnTo>
                <a:cubicBezTo>
                  <a:pt x="835406" y="2715464"/>
                  <a:pt x="943362" y="2607508"/>
                  <a:pt x="1076532" y="2607508"/>
                </a:cubicBezTo>
                <a:lnTo>
                  <a:pt x="1444663" y="2607508"/>
                </a:lnTo>
                <a:cubicBezTo>
                  <a:pt x="1577833" y="2607508"/>
                  <a:pt x="1685789" y="2715464"/>
                  <a:pt x="1685789" y="2848634"/>
                </a:cubicBezTo>
                <a:close/>
                <a:moveTo>
                  <a:pt x="2681691" y="1560784"/>
                </a:moveTo>
                <a:lnTo>
                  <a:pt x="2520278" y="1399371"/>
                </a:lnTo>
                <a:lnTo>
                  <a:pt x="2520278" y="1722197"/>
                </a:lnTo>
                <a:close/>
                <a:moveTo>
                  <a:pt x="2690551" y="2062563"/>
                </a:moveTo>
                <a:lnTo>
                  <a:pt x="2571773" y="2172028"/>
                </a:lnTo>
                <a:lnTo>
                  <a:pt x="2571565" y="2170767"/>
                </a:lnTo>
                <a:cubicBezTo>
                  <a:pt x="2565295" y="2133316"/>
                  <a:pt x="2579835" y="2102890"/>
                  <a:pt x="2605809" y="2080762"/>
                </a:cubicBezTo>
                <a:lnTo>
                  <a:pt x="2605085" y="2080039"/>
                </a:lnTo>
                <a:cubicBezTo>
                  <a:pt x="2629312" y="2061231"/>
                  <a:pt x="2660801" y="2054760"/>
                  <a:pt x="2690551" y="2062563"/>
                </a:cubicBezTo>
                <a:close/>
                <a:moveTo>
                  <a:pt x="2805318" y="271915"/>
                </a:moveTo>
                <a:cubicBezTo>
                  <a:pt x="2805318" y="213510"/>
                  <a:pt x="2757972" y="166164"/>
                  <a:pt x="2699567" y="166165"/>
                </a:cubicBezTo>
                <a:lnTo>
                  <a:pt x="2605985" y="166164"/>
                </a:lnTo>
                <a:cubicBezTo>
                  <a:pt x="2569718" y="166164"/>
                  <a:pt x="2537715" y="184420"/>
                  <a:pt x="2520278" y="213348"/>
                </a:cubicBezTo>
                <a:lnTo>
                  <a:pt x="2520278" y="1144667"/>
                </a:lnTo>
                <a:lnTo>
                  <a:pt x="2805318" y="1429706"/>
                </a:lnTo>
                <a:close/>
                <a:moveTo>
                  <a:pt x="2914414" y="2183230"/>
                </a:moveTo>
                <a:cubicBezTo>
                  <a:pt x="2916138" y="2161337"/>
                  <a:pt x="2914974" y="2139034"/>
                  <a:pt x="2910723" y="2116871"/>
                </a:cubicBezTo>
                <a:cubicBezTo>
                  <a:pt x="2904917" y="2086596"/>
                  <a:pt x="2893664" y="2058206"/>
                  <a:pt x="2877586" y="2033043"/>
                </a:cubicBezTo>
                <a:lnTo>
                  <a:pt x="2910320" y="2002876"/>
                </a:lnTo>
                <a:lnTo>
                  <a:pt x="2839132" y="1925632"/>
                </a:lnTo>
                <a:lnTo>
                  <a:pt x="2804911" y="1957169"/>
                </a:lnTo>
                <a:cubicBezTo>
                  <a:pt x="2786423" y="1944693"/>
                  <a:pt x="2766308" y="1928861"/>
                  <a:pt x="2744536" y="1921686"/>
                </a:cubicBezTo>
                <a:cubicBezTo>
                  <a:pt x="2663685" y="1894525"/>
                  <a:pt x="2593444" y="1900720"/>
                  <a:pt x="2520278" y="1962365"/>
                </a:cubicBezTo>
                <a:lnTo>
                  <a:pt x="2520278" y="2377609"/>
                </a:lnTo>
                <a:lnTo>
                  <a:pt x="2534679" y="2403844"/>
                </a:lnTo>
                <a:cubicBezTo>
                  <a:pt x="2535520" y="2412330"/>
                  <a:pt x="2535725" y="2419536"/>
                  <a:pt x="2535211" y="2425889"/>
                </a:cubicBezTo>
                <a:cubicBezTo>
                  <a:pt x="2534104" y="2439525"/>
                  <a:pt x="2529673" y="2449229"/>
                  <a:pt x="2520278" y="2458554"/>
                </a:cubicBezTo>
                <a:lnTo>
                  <a:pt x="2520278" y="2643589"/>
                </a:lnTo>
                <a:cubicBezTo>
                  <a:pt x="2555319" y="2634093"/>
                  <a:pt x="2587477" y="2615579"/>
                  <a:pt x="2615369" y="2590681"/>
                </a:cubicBezTo>
                <a:lnTo>
                  <a:pt x="2615836" y="2591152"/>
                </a:lnTo>
                <a:cubicBezTo>
                  <a:pt x="2616723" y="2590269"/>
                  <a:pt x="2617603" y="2589375"/>
                  <a:pt x="2618311" y="2588315"/>
                </a:cubicBezTo>
                <a:lnTo>
                  <a:pt x="2619475" y="2587378"/>
                </a:lnTo>
                <a:lnTo>
                  <a:pt x="2619297" y="2587184"/>
                </a:lnTo>
                <a:cubicBezTo>
                  <a:pt x="2669117" y="2535196"/>
                  <a:pt x="2699996" y="2462122"/>
                  <a:pt x="2687110" y="2392597"/>
                </a:cubicBezTo>
                <a:cubicBezTo>
                  <a:pt x="2678683" y="2347127"/>
                  <a:pt x="2659987" y="2307337"/>
                  <a:pt x="2625854" y="2265038"/>
                </a:cubicBezTo>
                <a:lnTo>
                  <a:pt x="2766406" y="2135507"/>
                </a:lnTo>
                <a:lnTo>
                  <a:pt x="2769253" y="2144002"/>
                </a:lnTo>
                <a:cubicBezTo>
                  <a:pt x="2776409" y="2181310"/>
                  <a:pt x="2762789" y="2219567"/>
                  <a:pt x="2733668" y="2243962"/>
                </a:cubicBezTo>
                <a:lnTo>
                  <a:pt x="2826169" y="2354385"/>
                </a:lnTo>
                <a:cubicBezTo>
                  <a:pt x="2878065" y="2310913"/>
                  <a:pt x="2909241" y="2248912"/>
                  <a:pt x="2914414" y="2183230"/>
                </a:cubicBezTo>
                <a:close/>
                <a:moveTo>
                  <a:pt x="3235338" y="2774350"/>
                </a:moveTo>
                <a:cubicBezTo>
                  <a:pt x="3235338" y="2877325"/>
                  <a:pt x="3151861" y="2960802"/>
                  <a:pt x="3048886" y="2960802"/>
                </a:cubicBezTo>
                <a:cubicBezTo>
                  <a:pt x="2945911" y="2960803"/>
                  <a:pt x="2862434" y="2877325"/>
                  <a:pt x="2862434" y="2774350"/>
                </a:cubicBezTo>
                <a:cubicBezTo>
                  <a:pt x="2862434" y="2671376"/>
                  <a:pt x="2945911" y="2587898"/>
                  <a:pt x="3048886" y="2587898"/>
                </a:cubicBezTo>
                <a:cubicBezTo>
                  <a:pt x="3151861" y="2587898"/>
                  <a:pt x="3235338" y="2671376"/>
                  <a:pt x="3235338" y="2774350"/>
                </a:cubicBezTo>
                <a:close/>
                <a:moveTo>
                  <a:pt x="3606651" y="2485745"/>
                </a:moveTo>
                <a:lnTo>
                  <a:pt x="3292699" y="2171793"/>
                </a:lnTo>
                <a:lnTo>
                  <a:pt x="2520278" y="2944214"/>
                </a:lnTo>
                <a:lnTo>
                  <a:pt x="2520278" y="3010525"/>
                </a:lnTo>
                <a:lnTo>
                  <a:pt x="2808865" y="3299112"/>
                </a:lnTo>
                <a:cubicBezTo>
                  <a:pt x="2860660" y="3255244"/>
                  <a:pt x="2927822" y="3229604"/>
                  <a:pt x="3000972" y="3229604"/>
                </a:cubicBezTo>
                <a:cubicBezTo>
                  <a:pt x="3062536" y="3229604"/>
                  <a:pt x="3119856" y="3247765"/>
                  <a:pt x="3167617" y="3279410"/>
                </a:cubicBezTo>
                <a:lnTo>
                  <a:pt x="3587562" y="2859467"/>
                </a:lnTo>
                <a:cubicBezTo>
                  <a:pt x="3545449" y="2800746"/>
                  <a:pt x="3525068" y="2726637"/>
                  <a:pt x="3534396" y="2649265"/>
                </a:cubicBezTo>
                <a:cubicBezTo>
                  <a:pt x="3541975" y="2586391"/>
                  <a:pt x="3568098" y="2530271"/>
                  <a:pt x="3606651" y="2485745"/>
                </a:cubicBezTo>
                <a:close/>
                <a:moveTo>
                  <a:pt x="4021059" y="2645448"/>
                </a:moveTo>
                <a:lnTo>
                  <a:pt x="2951795" y="3714712"/>
                </a:lnTo>
                <a:lnTo>
                  <a:pt x="2509320" y="3272237"/>
                </a:lnTo>
                <a:cubicBezTo>
                  <a:pt x="2467852" y="3459824"/>
                  <a:pt x="2300387" y="3599829"/>
                  <a:pt x="2100223" y="3599828"/>
                </a:cubicBezTo>
                <a:lnTo>
                  <a:pt x="1854311" y="3599828"/>
                </a:lnTo>
                <a:lnTo>
                  <a:pt x="1854311" y="2814686"/>
                </a:lnTo>
                <a:cubicBezTo>
                  <a:pt x="1854311" y="2634262"/>
                  <a:pt x="1708049" y="2488000"/>
                  <a:pt x="1527625" y="2488000"/>
                </a:cubicBezTo>
                <a:lnTo>
                  <a:pt x="1028869" y="2488000"/>
                </a:lnTo>
                <a:cubicBezTo>
                  <a:pt x="848445" y="2488000"/>
                  <a:pt x="702182" y="2634263"/>
                  <a:pt x="702182" y="2814687"/>
                </a:cubicBezTo>
                <a:lnTo>
                  <a:pt x="702182" y="3599827"/>
                </a:lnTo>
                <a:lnTo>
                  <a:pt x="420055" y="3599828"/>
                </a:lnTo>
                <a:cubicBezTo>
                  <a:pt x="188065" y="3599829"/>
                  <a:pt x="-1" y="3411763"/>
                  <a:pt x="0" y="3179773"/>
                </a:cubicBezTo>
                <a:lnTo>
                  <a:pt x="0" y="0"/>
                </a:lnTo>
                <a:lnTo>
                  <a:pt x="2520277" y="0"/>
                </a:lnTo>
                <a:lnTo>
                  <a:pt x="2520278" y="1"/>
                </a:lnTo>
                <a:lnTo>
                  <a:pt x="2669855" y="1"/>
                </a:lnTo>
                <a:cubicBezTo>
                  <a:pt x="2828680" y="1"/>
                  <a:pt x="2957434" y="128755"/>
                  <a:pt x="2957434" y="287580"/>
                </a:cubicBezTo>
                <a:lnTo>
                  <a:pt x="2957433" y="1512336"/>
                </a:lnTo>
                <a:cubicBezTo>
                  <a:pt x="2957434" y="1533672"/>
                  <a:pt x="2955111" y="1554464"/>
                  <a:pt x="2949906" y="157429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endParaRPr lang="ko-KR" altLang="en-US" sz="2026"/>
          </a:p>
        </p:txBody>
      </p:sp>
      <p:sp>
        <p:nvSpPr>
          <p:cNvPr id="13" name="Isosceles Triangle 22">
            <a:extLst>
              <a:ext uri="{FF2B5EF4-FFF2-40B4-BE49-F238E27FC236}">
                <a16:creationId xmlns:a16="http://schemas.microsoft.com/office/drawing/2014/main" id="{56AF70BC-E937-4D06-8829-A80451764558}"/>
              </a:ext>
            </a:extLst>
          </p:cNvPr>
          <p:cNvSpPr>
            <a:spLocks noChangeAspect="1"/>
          </p:cNvSpPr>
          <p:nvPr/>
        </p:nvSpPr>
        <p:spPr>
          <a:xfrm rot="19800000">
            <a:off x="3349625" y="4781550"/>
            <a:ext cx="349250" cy="349250"/>
          </a:xfrm>
          <a:custGeom>
            <a:avLst/>
            <a:gdLst/>
            <a:ahLst/>
            <a:cxnLst/>
            <a:rect l="l" t="t" r="r" b="b"/>
            <a:pathLst>
              <a:path w="3948369" h="3947711">
                <a:moveTo>
                  <a:pt x="1024184" y="1327019"/>
                </a:moveTo>
                <a:cubicBezTo>
                  <a:pt x="953964" y="1286477"/>
                  <a:pt x="864174" y="1310536"/>
                  <a:pt x="823632" y="1380756"/>
                </a:cubicBezTo>
                <a:cubicBezTo>
                  <a:pt x="783091" y="1450976"/>
                  <a:pt x="807150" y="1540767"/>
                  <a:pt x="877370" y="1581308"/>
                </a:cubicBezTo>
                <a:cubicBezTo>
                  <a:pt x="947590" y="1621850"/>
                  <a:pt x="1037380" y="1597790"/>
                  <a:pt x="1077922" y="1527570"/>
                </a:cubicBezTo>
                <a:cubicBezTo>
                  <a:pt x="1118463" y="1457350"/>
                  <a:pt x="1094404" y="1367560"/>
                  <a:pt x="1024184" y="1327019"/>
                </a:cubicBezTo>
                <a:close/>
                <a:moveTo>
                  <a:pt x="3610643" y="2228121"/>
                </a:moveTo>
                <a:cubicBezTo>
                  <a:pt x="3600833" y="2220477"/>
                  <a:pt x="3589363" y="2214630"/>
                  <a:pt x="3576595" y="2211209"/>
                </a:cubicBezTo>
                <a:cubicBezTo>
                  <a:pt x="3525522" y="2197524"/>
                  <a:pt x="3473024" y="2227833"/>
                  <a:pt x="3459339" y="2278906"/>
                </a:cubicBezTo>
                <a:cubicBezTo>
                  <a:pt x="3445654" y="2329979"/>
                  <a:pt x="3475964" y="2382476"/>
                  <a:pt x="3527037" y="2396161"/>
                </a:cubicBezTo>
                <a:cubicBezTo>
                  <a:pt x="3578110" y="2409846"/>
                  <a:pt x="3630607" y="2379537"/>
                  <a:pt x="3644292" y="2328464"/>
                </a:cubicBezTo>
                <a:cubicBezTo>
                  <a:pt x="3654556" y="2290159"/>
                  <a:pt x="3640073" y="2251053"/>
                  <a:pt x="3610643" y="2228121"/>
                </a:cubicBezTo>
                <a:close/>
                <a:moveTo>
                  <a:pt x="3948369" y="2177025"/>
                </a:moveTo>
                <a:lnTo>
                  <a:pt x="3902391" y="2247588"/>
                </a:lnTo>
                <a:cubicBezTo>
                  <a:pt x="3840166" y="2207044"/>
                  <a:pt x="3769677" y="2184131"/>
                  <a:pt x="3697935" y="2180296"/>
                </a:cubicBezTo>
                <a:cubicBezTo>
                  <a:pt x="3737123" y="2226403"/>
                  <a:pt x="3753617" y="2290363"/>
                  <a:pt x="3736768" y="2353243"/>
                </a:cubicBezTo>
                <a:cubicBezTo>
                  <a:pt x="3709398" y="2455390"/>
                  <a:pt x="3604404" y="2516008"/>
                  <a:pt x="3502258" y="2488638"/>
                </a:cubicBezTo>
                <a:cubicBezTo>
                  <a:pt x="3400111" y="2461268"/>
                  <a:pt x="3339493" y="2356274"/>
                  <a:pt x="3366863" y="2254127"/>
                </a:cubicBezTo>
                <a:cubicBezTo>
                  <a:pt x="3381032" y="2201247"/>
                  <a:pt x="3416004" y="2159497"/>
                  <a:pt x="3460818" y="2135698"/>
                </a:cubicBezTo>
                <a:cubicBezTo>
                  <a:pt x="3436032" y="2129730"/>
                  <a:pt x="3409996" y="2129302"/>
                  <a:pt x="3383900" y="2133133"/>
                </a:cubicBezTo>
                <a:cubicBezTo>
                  <a:pt x="3331988" y="2140756"/>
                  <a:pt x="3285146" y="2164460"/>
                  <a:pt x="3249703" y="2200200"/>
                </a:cubicBezTo>
                <a:cubicBezTo>
                  <a:pt x="3299772" y="2410806"/>
                  <a:pt x="3262997" y="2663063"/>
                  <a:pt x="3111944" y="2983361"/>
                </a:cubicBezTo>
                <a:cubicBezTo>
                  <a:pt x="2900481" y="3337269"/>
                  <a:pt x="2604169" y="3479398"/>
                  <a:pt x="2264290" y="3473876"/>
                </a:cubicBezTo>
                <a:lnTo>
                  <a:pt x="1854414" y="3947711"/>
                </a:lnTo>
                <a:lnTo>
                  <a:pt x="1615515" y="3809782"/>
                </a:lnTo>
                <a:lnTo>
                  <a:pt x="1764774" y="3379707"/>
                </a:lnTo>
                <a:cubicBezTo>
                  <a:pt x="1587770" y="3319643"/>
                  <a:pt x="1405350" y="3232972"/>
                  <a:pt x="1221865" y="3127037"/>
                </a:cubicBezTo>
                <a:cubicBezTo>
                  <a:pt x="1120271" y="3068382"/>
                  <a:pt x="1025311" y="3004264"/>
                  <a:pt x="938291" y="2935309"/>
                </a:cubicBezTo>
                <a:lnTo>
                  <a:pt x="509476" y="3157353"/>
                </a:lnTo>
                <a:lnTo>
                  <a:pt x="247593" y="2999226"/>
                </a:lnTo>
                <a:lnTo>
                  <a:pt x="599626" y="2603610"/>
                </a:lnTo>
                <a:cubicBezTo>
                  <a:pt x="384783" y="2338553"/>
                  <a:pt x="289709" y="2193107"/>
                  <a:pt x="174176" y="1843897"/>
                </a:cubicBezTo>
                <a:lnTo>
                  <a:pt x="0" y="1381252"/>
                </a:lnTo>
                <a:lnTo>
                  <a:pt x="107522" y="1111013"/>
                </a:lnTo>
                <a:cubicBezTo>
                  <a:pt x="159316" y="1021302"/>
                  <a:pt x="259400" y="1099908"/>
                  <a:pt x="349113" y="1151702"/>
                </a:cubicBezTo>
                <a:lnTo>
                  <a:pt x="486246" y="1217020"/>
                </a:lnTo>
                <a:cubicBezTo>
                  <a:pt x="628225" y="1148493"/>
                  <a:pt x="768311" y="1094036"/>
                  <a:pt x="908721" y="1057007"/>
                </a:cubicBezTo>
                <a:cubicBezTo>
                  <a:pt x="1011476" y="947354"/>
                  <a:pt x="1021990" y="857768"/>
                  <a:pt x="976491" y="611195"/>
                </a:cubicBezTo>
                <a:cubicBezTo>
                  <a:pt x="1335325" y="817429"/>
                  <a:pt x="1326102" y="899150"/>
                  <a:pt x="1389221" y="1007976"/>
                </a:cubicBezTo>
                <a:cubicBezTo>
                  <a:pt x="1615807" y="1002289"/>
                  <a:pt x="1836555" y="1044211"/>
                  <a:pt x="2066828" y="1133629"/>
                </a:cubicBezTo>
                <a:cubicBezTo>
                  <a:pt x="2047082" y="1203277"/>
                  <a:pt x="2048342" y="1275855"/>
                  <a:pt x="2067080" y="1343672"/>
                </a:cubicBezTo>
                <a:cubicBezTo>
                  <a:pt x="2009772" y="1325329"/>
                  <a:pt x="1950048" y="1312156"/>
                  <a:pt x="1888409" y="1302802"/>
                </a:cubicBezTo>
                <a:lnTo>
                  <a:pt x="1831983" y="1466454"/>
                </a:lnTo>
                <a:cubicBezTo>
                  <a:pt x="2171713" y="1545279"/>
                  <a:pt x="2334158" y="1639067"/>
                  <a:pt x="2533793" y="1871644"/>
                </a:cubicBezTo>
                <a:lnTo>
                  <a:pt x="2655130" y="1752801"/>
                </a:lnTo>
                <a:cubicBezTo>
                  <a:pt x="2623271" y="1710443"/>
                  <a:pt x="2589631" y="1671169"/>
                  <a:pt x="2553401" y="1635762"/>
                </a:cubicBezTo>
                <a:cubicBezTo>
                  <a:pt x="2626342" y="1620812"/>
                  <a:pt x="2694472" y="1585039"/>
                  <a:pt x="2748239" y="1530606"/>
                </a:cubicBezTo>
                <a:cubicBezTo>
                  <a:pt x="2959801" y="1699876"/>
                  <a:pt x="3152007" y="1908367"/>
                  <a:pt x="3223775" y="2111154"/>
                </a:cubicBezTo>
                <a:cubicBezTo>
                  <a:pt x="3265103" y="2076949"/>
                  <a:pt x="3316077" y="2055387"/>
                  <a:pt x="3371292" y="2047279"/>
                </a:cubicBezTo>
                <a:cubicBezTo>
                  <a:pt x="3454199" y="2035105"/>
                  <a:pt x="3536665" y="2054733"/>
                  <a:pt x="3603728" y="2099347"/>
                </a:cubicBezTo>
                <a:cubicBezTo>
                  <a:pt x="3679156" y="2088543"/>
                  <a:pt x="3756158" y="2095770"/>
                  <a:pt x="3828792" y="2119628"/>
                </a:cubicBezTo>
                <a:cubicBezTo>
                  <a:pt x="3870454" y="2133311"/>
                  <a:pt x="3910678" y="2152466"/>
                  <a:pt x="3948369" y="2177025"/>
                </a:cubicBezTo>
                <a:close/>
                <a:moveTo>
                  <a:pt x="2661401" y="883270"/>
                </a:moveTo>
                <a:cubicBezTo>
                  <a:pt x="2838812" y="985699"/>
                  <a:pt x="2899598" y="1212554"/>
                  <a:pt x="2797170" y="1389966"/>
                </a:cubicBezTo>
                <a:cubicBezTo>
                  <a:pt x="2694741" y="1567377"/>
                  <a:pt x="2467885" y="1628163"/>
                  <a:pt x="2290474" y="1525735"/>
                </a:cubicBezTo>
                <a:cubicBezTo>
                  <a:pt x="2113063" y="1423306"/>
                  <a:pt x="2052277" y="1196450"/>
                  <a:pt x="2154705" y="1019039"/>
                </a:cubicBezTo>
                <a:cubicBezTo>
                  <a:pt x="2257134" y="841627"/>
                  <a:pt x="2483990" y="780842"/>
                  <a:pt x="2661401" y="883270"/>
                </a:cubicBezTo>
                <a:close/>
                <a:moveTo>
                  <a:pt x="2494139" y="49756"/>
                </a:moveTo>
                <a:cubicBezTo>
                  <a:pt x="2671551" y="152184"/>
                  <a:pt x="2732337" y="379040"/>
                  <a:pt x="2629908" y="556451"/>
                </a:cubicBezTo>
                <a:cubicBezTo>
                  <a:pt x="2527480" y="733863"/>
                  <a:pt x="2300624" y="794648"/>
                  <a:pt x="2123212" y="692220"/>
                </a:cubicBezTo>
                <a:cubicBezTo>
                  <a:pt x="1945801" y="589791"/>
                  <a:pt x="1885015" y="362936"/>
                  <a:pt x="1987444" y="185524"/>
                </a:cubicBezTo>
                <a:cubicBezTo>
                  <a:pt x="2089872" y="8113"/>
                  <a:pt x="2316728" y="-52673"/>
                  <a:pt x="2494139" y="4975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endParaRPr lang="ko-KR" altLang="en-US" sz="2026"/>
          </a:p>
        </p:txBody>
      </p:sp>
      <p:sp>
        <p:nvSpPr>
          <p:cNvPr id="14" name="Rectangle 1">
            <a:extLst>
              <a:ext uri="{FF2B5EF4-FFF2-40B4-BE49-F238E27FC236}">
                <a16:creationId xmlns:a16="http://schemas.microsoft.com/office/drawing/2014/main" id="{871E9F8D-0DBE-4276-A35D-DE1AB5C41833}"/>
              </a:ext>
            </a:extLst>
          </p:cNvPr>
          <p:cNvSpPr>
            <a:spLocks noChangeAspect="1"/>
          </p:cNvSpPr>
          <p:nvPr/>
        </p:nvSpPr>
        <p:spPr>
          <a:xfrm>
            <a:off x="5695950" y="3762375"/>
            <a:ext cx="292100" cy="292100"/>
          </a:xfrm>
          <a:custGeom>
            <a:avLst/>
            <a:gdLst/>
            <a:ahLst/>
            <a:cxnLst/>
            <a:rect l="l" t="t" r="r" b="b"/>
            <a:pathLst>
              <a:path w="4020621" h="4012920">
                <a:moveTo>
                  <a:pt x="780213" y="3724888"/>
                </a:moveTo>
                <a:lnTo>
                  <a:pt x="2868445" y="3724888"/>
                </a:lnTo>
                <a:lnTo>
                  <a:pt x="2868445" y="4012920"/>
                </a:lnTo>
                <a:lnTo>
                  <a:pt x="780213" y="4012920"/>
                </a:lnTo>
                <a:close/>
                <a:moveTo>
                  <a:pt x="4020621" y="2152587"/>
                </a:moveTo>
                <a:lnTo>
                  <a:pt x="4020621" y="3448731"/>
                </a:lnTo>
                <a:lnTo>
                  <a:pt x="3903908" y="3386593"/>
                </a:lnTo>
                <a:lnTo>
                  <a:pt x="3903908" y="2214725"/>
                </a:lnTo>
                <a:close/>
                <a:moveTo>
                  <a:pt x="1582587" y="1544569"/>
                </a:moveTo>
                <a:cubicBezTo>
                  <a:pt x="1525677" y="1652847"/>
                  <a:pt x="1434945" y="1739939"/>
                  <a:pt x="1324158" y="1792547"/>
                </a:cubicBezTo>
                <a:lnTo>
                  <a:pt x="1790243" y="1792547"/>
                </a:lnTo>
                <a:cubicBezTo>
                  <a:pt x="1708293" y="1721838"/>
                  <a:pt x="1638004" y="1638154"/>
                  <a:pt x="1582587" y="1544569"/>
                </a:cubicBezTo>
                <a:close/>
                <a:moveTo>
                  <a:pt x="1238323" y="1312673"/>
                </a:moveTo>
                <a:cubicBezTo>
                  <a:pt x="1173622" y="1312673"/>
                  <a:pt x="1121172" y="1365123"/>
                  <a:pt x="1121172" y="1429824"/>
                </a:cubicBezTo>
                <a:cubicBezTo>
                  <a:pt x="1121172" y="1494525"/>
                  <a:pt x="1173622" y="1546975"/>
                  <a:pt x="1238323" y="1546975"/>
                </a:cubicBezTo>
                <a:cubicBezTo>
                  <a:pt x="1303024" y="1546975"/>
                  <a:pt x="1355474" y="1494525"/>
                  <a:pt x="1355474" y="1429824"/>
                </a:cubicBezTo>
                <a:cubicBezTo>
                  <a:pt x="1355474" y="1365123"/>
                  <a:pt x="1303024" y="1312673"/>
                  <a:pt x="1238323" y="1312673"/>
                </a:cubicBezTo>
                <a:close/>
                <a:moveTo>
                  <a:pt x="870057" y="1312673"/>
                </a:moveTo>
                <a:cubicBezTo>
                  <a:pt x="805356" y="1312673"/>
                  <a:pt x="752906" y="1365123"/>
                  <a:pt x="752906" y="1429824"/>
                </a:cubicBezTo>
                <a:cubicBezTo>
                  <a:pt x="752906" y="1494525"/>
                  <a:pt x="805356" y="1546975"/>
                  <a:pt x="870057" y="1546975"/>
                </a:cubicBezTo>
                <a:cubicBezTo>
                  <a:pt x="934758" y="1546975"/>
                  <a:pt x="987208" y="1494525"/>
                  <a:pt x="987208" y="1429824"/>
                </a:cubicBezTo>
                <a:cubicBezTo>
                  <a:pt x="987208" y="1365123"/>
                  <a:pt x="934758" y="1312673"/>
                  <a:pt x="870057" y="1312673"/>
                </a:cubicBezTo>
                <a:close/>
                <a:moveTo>
                  <a:pt x="2775838" y="1127627"/>
                </a:moveTo>
                <a:cubicBezTo>
                  <a:pt x="2666578" y="1127627"/>
                  <a:pt x="2578006" y="1216199"/>
                  <a:pt x="2578006" y="1325459"/>
                </a:cubicBezTo>
                <a:cubicBezTo>
                  <a:pt x="2578006" y="1434719"/>
                  <a:pt x="2666578" y="1523291"/>
                  <a:pt x="2775838" y="1523291"/>
                </a:cubicBezTo>
                <a:cubicBezTo>
                  <a:pt x="2885098" y="1523291"/>
                  <a:pt x="2973670" y="1434719"/>
                  <a:pt x="2973670" y="1325459"/>
                </a:cubicBezTo>
                <a:cubicBezTo>
                  <a:pt x="2973670" y="1216199"/>
                  <a:pt x="2885098" y="1127627"/>
                  <a:pt x="2775838" y="1127627"/>
                </a:cubicBezTo>
                <a:close/>
                <a:moveTo>
                  <a:pt x="2153949" y="1127627"/>
                </a:moveTo>
                <a:cubicBezTo>
                  <a:pt x="2044689" y="1127627"/>
                  <a:pt x="1956117" y="1216199"/>
                  <a:pt x="1956117" y="1325459"/>
                </a:cubicBezTo>
                <a:cubicBezTo>
                  <a:pt x="1956117" y="1434719"/>
                  <a:pt x="2044689" y="1523291"/>
                  <a:pt x="2153949" y="1523291"/>
                </a:cubicBezTo>
                <a:cubicBezTo>
                  <a:pt x="2263209" y="1523291"/>
                  <a:pt x="2351781" y="1434719"/>
                  <a:pt x="2351781" y="1325459"/>
                </a:cubicBezTo>
                <a:cubicBezTo>
                  <a:pt x="2351781" y="1216199"/>
                  <a:pt x="2263209" y="1127627"/>
                  <a:pt x="2153949" y="1127627"/>
                </a:cubicBezTo>
                <a:close/>
                <a:moveTo>
                  <a:pt x="1238323" y="956510"/>
                </a:moveTo>
                <a:cubicBezTo>
                  <a:pt x="1173622" y="956510"/>
                  <a:pt x="1121172" y="1008960"/>
                  <a:pt x="1121172" y="1073661"/>
                </a:cubicBezTo>
                <a:cubicBezTo>
                  <a:pt x="1121172" y="1138362"/>
                  <a:pt x="1173622" y="1190812"/>
                  <a:pt x="1238323" y="1190812"/>
                </a:cubicBezTo>
                <a:cubicBezTo>
                  <a:pt x="1303024" y="1190812"/>
                  <a:pt x="1355474" y="1138362"/>
                  <a:pt x="1355474" y="1073661"/>
                </a:cubicBezTo>
                <a:cubicBezTo>
                  <a:pt x="1355474" y="1008960"/>
                  <a:pt x="1303024" y="956510"/>
                  <a:pt x="1238323" y="956510"/>
                </a:cubicBezTo>
                <a:close/>
                <a:moveTo>
                  <a:pt x="870057" y="956510"/>
                </a:moveTo>
                <a:cubicBezTo>
                  <a:pt x="805356" y="956510"/>
                  <a:pt x="752906" y="1008960"/>
                  <a:pt x="752906" y="1073661"/>
                </a:cubicBezTo>
                <a:cubicBezTo>
                  <a:pt x="752906" y="1138362"/>
                  <a:pt x="805356" y="1190812"/>
                  <a:pt x="870057" y="1190812"/>
                </a:cubicBezTo>
                <a:cubicBezTo>
                  <a:pt x="934758" y="1190812"/>
                  <a:pt x="987208" y="1138362"/>
                  <a:pt x="987208" y="1073661"/>
                </a:cubicBezTo>
                <a:cubicBezTo>
                  <a:pt x="987208" y="1008960"/>
                  <a:pt x="934758" y="956510"/>
                  <a:pt x="870057" y="956510"/>
                </a:cubicBezTo>
                <a:close/>
                <a:moveTo>
                  <a:pt x="2775838" y="526176"/>
                </a:moveTo>
                <a:cubicBezTo>
                  <a:pt x="2666578" y="526176"/>
                  <a:pt x="2578006" y="614748"/>
                  <a:pt x="2578006" y="724008"/>
                </a:cubicBezTo>
                <a:cubicBezTo>
                  <a:pt x="2578006" y="833268"/>
                  <a:pt x="2666578" y="921840"/>
                  <a:pt x="2775838" y="921840"/>
                </a:cubicBezTo>
                <a:cubicBezTo>
                  <a:pt x="2885098" y="921840"/>
                  <a:pt x="2973670" y="833268"/>
                  <a:pt x="2973670" y="724008"/>
                </a:cubicBezTo>
                <a:cubicBezTo>
                  <a:pt x="2973670" y="614748"/>
                  <a:pt x="2885098" y="526176"/>
                  <a:pt x="2775838" y="526176"/>
                </a:cubicBezTo>
                <a:close/>
                <a:moveTo>
                  <a:pt x="2153949" y="526176"/>
                </a:moveTo>
                <a:cubicBezTo>
                  <a:pt x="2044689" y="526176"/>
                  <a:pt x="1956117" y="614748"/>
                  <a:pt x="1956117" y="724008"/>
                </a:cubicBezTo>
                <a:cubicBezTo>
                  <a:pt x="1956117" y="833268"/>
                  <a:pt x="2044689" y="921840"/>
                  <a:pt x="2153949" y="921840"/>
                </a:cubicBezTo>
                <a:cubicBezTo>
                  <a:pt x="2263209" y="921840"/>
                  <a:pt x="2351781" y="833268"/>
                  <a:pt x="2351781" y="724008"/>
                </a:cubicBezTo>
                <a:cubicBezTo>
                  <a:pt x="2351781" y="614748"/>
                  <a:pt x="2263209" y="526176"/>
                  <a:pt x="2153949" y="526176"/>
                </a:cubicBezTo>
                <a:close/>
                <a:moveTo>
                  <a:pt x="2464893" y="0"/>
                </a:moveTo>
                <a:cubicBezTo>
                  <a:pt x="3030837" y="0"/>
                  <a:pt x="3489626" y="458789"/>
                  <a:pt x="3489626" y="1024733"/>
                </a:cubicBezTo>
                <a:cubicBezTo>
                  <a:pt x="3489626" y="1442455"/>
                  <a:pt x="3239684" y="1801800"/>
                  <a:pt x="2880320" y="1959209"/>
                </a:cubicBezTo>
                <a:lnTo>
                  <a:pt x="2880320" y="2008571"/>
                </a:lnTo>
                <a:lnTo>
                  <a:pt x="3250857" y="2008571"/>
                </a:lnTo>
                <a:lnTo>
                  <a:pt x="3250857" y="2359970"/>
                </a:lnTo>
                <a:lnTo>
                  <a:pt x="3437294" y="2359970"/>
                </a:lnTo>
                <a:lnTo>
                  <a:pt x="3437294" y="2360694"/>
                </a:lnTo>
                <a:lnTo>
                  <a:pt x="3852060" y="2233461"/>
                </a:lnTo>
                <a:lnTo>
                  <a:pt x="3852060" y="3367858"/>
                </a:lnTo>
                <a:lnTo>
                  <a:pt x="3437294" y="3240624"/>
                </a:lnTo>
                <a:lnTo>
                  <a:pt x="3437294" y="3241349"/>
                </a:lnTo>
                <a:lnTo>
                  <a:pt x="3250857" y="3241349"/>
                </a:lnTo>
                <a:lnTo>
                  <a:pt x="3250857" y="3633063"/>
                </a:lnTo>
                <a:lnTo>
                  <a:pt x="298529" y="3633063"/>
                </a:lnTo>
                <a:lnTo>
                  <a:pt x="298529" y="2431730"/>
                </a:lnTo>
                <a:lnTo>
                  <a:pt x="0" y="2008571"/>
                </a:lnTo>
                <a:lnTo>
                  <a:pt x="298529" y="2008571"/>
                </a:lnTo>
                <a:lnTo>
                  <a:pt x="792088" y="2008571"/>
                </a:lnTo>
                <a:lnTo>
                  <a:pt x="792088" y="1796817"/>
                </a:lnTo>
                <a:cubicBezTo>
                  <a:pt x="587745" y="1700755"/>
                  <a:pt x="447370" y="1492642"/>
                  <a:pt x="447370" y="1251742"/>
                </a:cubicBezTo>
                <a:cubicBezTo>
                  <a:pt x="447370" y="916605"/>
                  <a:pt x="719053" y="644923"/>
                  <a:pt x="1054190" y="644923"/>
                </a:cubicBezTo>
                <a:cubicBezTo>
                  <a:pt x="1212753" y="644923"/>
                  <a:pt x="1357112" y="705740"/>
                  <a:pt x="1463939" y="806702"/>
                </a:cubicBezTo>
                <a:cubicBezTo>
                  <a:pt x="1563407" y="345444"/>
                  <a:pt x="1973809" y="0"/>
                  <a:pt x="246489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endParaRPr lang="ko-KR" altLang="en-US" sz="2026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5" name="Rounded Rectangle 24">
            <a:extLst>
              <a:ext uri="{FF2B5EF4-FFF2-40B4-BE49-F238E27FC236}">
                <a16:creationId xmlns:a16="http://schemas.microsoft.com/office/drawing/2014/main" id="{FBF26AC5-ECE2-400E-AE52-602F232801D5}"/>
              </a:ext>
            </a:extLst>
          </p:cNvPr>
          <p:cNvSpPr>
            <a:spLocks noChangeAspect="1"/>
          </p:cNvSpPr>
          <p:nvPr/>
        </p:nvSpPr>
        <p:spPr>
          <a:xfrm>
            <a:off x="3246438" y="3779838"/>
            <a:ext cx="285750" cy="220662"/>
          </a:xfrm>
          <a:custGeom>
            <a:avLst/>
            <a:gdLst/>
            <a:ahLst/>
            <a:cxnLst/>
            <a:rect l="l" t="t" r="r" b="b"/>
            <a:pathLst>
              <a:path w="3960000" h="3064028">
                <a:moveTo>
                  <a:pt x="1955333" y="1285185"/>
                </a:moveTo>
                <a:cubicBezTo>
                  <a:pt x="2192176" y="1285185"/>
                  <a:pt x="2384176" y="1477185"/>
                  <a:pt x="2384176" y="1714028"/>
                </a:cubicBezTo>
                <a:cubicBezTo>
                  <a:pt x="2384176" y="1950871"/>
                  <a:pt x="2192176" y="2142871"/>
                  <a:pt x="1955333" y="2142871"/>
                </a:cubicBezTo>
                <a:cubicBezTo>
                  <a:pt x="1718490" y="2142871"/>
                  <a:pt x="1526490" y="1950871"/>
                  <a:pt x="1526490" y="1714028"/>
                </a:cubicBezTo>
                <a:cubicBezTo>
                  <a:pt x="1526490" y="1477185"/>
                  <a:pt x="1718490" y="1285185"/>
                  <a:pt x="1955333" y="1285185"/>
                </a:cubicBezTo>
                <a:close/>
                <a:moveTo>
                  <a:pt x="1955333" y="1074136"/>
                </a:moveTo>
                <a:cubicBezTo>
                  <a:pt x="1601930" y="1074136"/>
                  <a:pt x="1315441" y="1360625"/>
                  <a:pt x="1315441" y="1714028"/>
                </a:cubicBezTo>
                <a:cubicBezTo>
                  <a:pt x="1315441" y="2067431"/>
                  <a:pt x="1601930" y="2353920"/>
                  <a:pt x="1955333" y="2353920"/>
                </a:cubicBezTo>
                <a:cubicBezTo>
                  <a:pt x="2308736" y="2353920"/>
                  <a:pt x="2595225" y="2067431"/>
                  <a:pt x="2595225" y="1714028"/>
                </a:cubicBezTo>
                <a:cubicBezTo>
                  <a:pt x="2595225" y="1360625"/>
                  <a:pt x="2308736" y="1074136"/>
                  <a:pt x="1955333" y="1074136"/>
                </a:cubicBezTo>
                <a:close/>
                <a:moveTo>
                  <a:pt x="1955333" y="849503"/>
                </a:moveTo>
                <a:cubicBezTo>
                  <a:pt x="2432797" y="849503"/>
                  <a:pt x="2819858" y="1236564"/>
                  <a:pt x="2819858" y="1714028"/>
                </a:cubicBezTo>
                <a:cubicBezTo>
                  <a:pt x="2819858" y="2191492"/>
                  <a:pt x="2432797" y="2578553"/>
                  <a:pt x="1955333" y="2578553"/>
                </a:cubicBezTo>
                <a:cubicBezTo>
                  <a:pt x="1477869" y="2578553"/>
                  <a:pt x="1090808" y="2191492"/>
                  <a:pt x="1090808" y="1714028"/>
                </a:cubicBezTo>
                <a:cubicBezTo>
                  <a:pt x="1090808" y="1236564"/>
                  <a:pt x="1477869" y="849503"/>
                  <a:pt x="1955333" y="849503"/>
                </a:cubicBezTo>
                <a:close/>
                <a:moveTo>
                  <a:pt x="3253503" y="756254"/>
                </a:moveTo>
                <a:cubicBezTo>
                  <a:pt x="3162525" y="756254"/>
                  <a:pt x="3088773" y="830006"/>
                  <a:pt x="3088773" y="920984"/>
                </a:cubicBezTo>
                <a:cubicBezTo>
                  <a:pt x="3088773" y="1011962"/>
                  <a:pt x="3162525" y="1085714"/>
                  <a:pt x="3253503" y="1085714"/>
                </a:cubicBezTo>
                <a:cubicBezTo>
                  <a:pt x="3344481" y="1085714"/>
                  <a:pt x="3418233" y="1011962"/>
                  <a:pt x="3418233" y="920984"/>
                </a:cubicBezTo>
                <a:cubicBezTo>
                  <a:pt x="3418233" y="830006"/>
                  <a:pt x="3344481" y="756254"/>
                  <a:pt x="3253503" y="756254"/>
                </a:cubicBezTo>
                <a:close/>
                <a:moveTo>
                  <a:pt x="1955333" y="744677"/>
                </a:moveTo>
                <a:cubicBezTo>
                  <a:pt x="1419975" y="744677"/>
                  <a:pt x="985982" y="1178670"/>
                  <a:pt x="985982" y="1714028"/>
                </a:cubicBezTo>
                <a:cubicBezTo>
                  <a:pt x="985982" y="2249386"/>
                  <a:pt x="1419975" y="2683379"/>
                  <a:pt x="1955333" y="2683379"/>
                </a:cubicBezTo>
                <a:cubicBezTo>
                  <a:pt x="2490691" y="2683379"/>
                  <a:pt x="2924684" y="2249386"/>
                  <a:pt x="2924684" y="1714028"/>
                </a:cubicBezTo>
                <a:cubicBezTo>
                  <a:pt x="2924684" y="1178670"/>
                  <a:pt x="2490691" y="744677"/>
                  <a:pt x="1955333" y="744677"/>
                </a:cubicBezTo>
                <a:close/>
                <a:moveTo>
                  <a:pt x="1333922" y="0"/>
                </a:moveTo>
                <a:lnTo>
                  <a:pt x="2626078" y="0"/>
                </a:lnTo>
                <a:lnTo>
                  <a:pt x="2717085" y="364028"/>
                </a:lnTo>
                <a:lnTo>
                  <a:pt x="3699990" y="364028"/>
                </a:lnTo>
                <a:cubicBezTo>
                  <a:pt x="3843590" y="364028"/>
                  <a:pt x="3960000" y="480438"/>
                  <a:pt x="3960000" y="624038"/>
                </a:cubicBezTo>
                <a:lnTo>
                  <a:pt x="3960000" y="2804018"/>
                </a:lnTo>
                <a:cubicBezTo>
                  <a:pt x="3960000" y="2947618"/>
                  <a:pt x="3843590" y="3064028"/>
                  <a:pt x="3699990" y="3064028"/>
                </a:cubicBezTo>
                <a:lnTo>
                  <a:pt x="260010" y="3064028"/>
                </a:lnTo>
                <a:cubicBezTo>
                  <a:pt x="116410" y="3064028"/>
                  <a:pt x="0" y="2947618"/>
                  <a:pt x="0" y="2804018"/>
                </a:cubicBezTo>
                <a:lnTo>
                  <a:pt x="0" y="624038"/>
                </a:lnTo>
                <a:cubicBezTo>
                  <a:pt x="0" y="480438"/>
                  <a:pt x="116410" y="364028"/>
                  <a:pt x="260010" y="364028"/>
                </a:cubicBezTo>
                <a:lnTo>
                  <a:pt x="443165" y="364028"/>
                </a:lnTo>
                <a:lnTo>
                  <a:pt x="443165" y="237982"/>
                </a:lnTo>
                <a:cubicBezTo>
                  <a:pt x="443165" y="195266"/>
                  <a:pt x="477794" y="160637"/>
                  <a:pt x="520510" y="160637"/>
                </a:cubicBezTo>
                <a:lnTo>
                  <a:pt x="1049896" y="160637"/>
                </a:lnTo>
                <a:cubicBezTo>
                  <a:pt x="1092612" y="160637"/>
                  <a:pt x="1127241" y="195266"/>
                  <a:pt x="1127241" y="237982"/>
                </a:cubicBezTo>
                <a:lnTo>
                  <a:pt x="1127241" y="364028"/>
                </a:lnTo>
                <a:lnTo>
                  <a:pt x="1242915" y="36402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endParaRPr lang="ko-KR" altLang="en-US" sz="2026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" name="Freeform 100">
            <a:extLst>
              <a:ext uri="{FF2B5EF4-FFF2-40B4-BE49-F238E27FC236}">
                <a16:creationId xmlns:a16="http://schemas.microsoft.com/office/drawing/2014/main" id="{29E8E815-0D87-498B-879D-89177BCD43B6}"/>
              </a:ext>
            </a:extLst>
          </p:cNvPr>
          <p:cNvSpPr>
            <a:spLocks noChangeAspect="1"/>
          </p:cNvSpPr>
          <p:nvPr/>
        </p:nvSpPr>
        <p:spPr>
          <a:xfrm rot="8580000">
            <a:off x="3871913" y="2949575"/>
            <a:ext cx="265112" cy="263525"/>
          </a:xfrm>
          <a:custGeom>
            <a:avLst/>
            <a:gdLst/>
            <a:ahLst/>
            <a:cxnLst/>
            <a:rect l="l" t="t" r="r" b="b"/>
            <a:pathLst>
              <a:path w="3872365" h="3862045">
                <a:moveTo>
                  <a:pt x="1786489" y="808318"/>
                </a:moveTo>
                <a:cubicBezTo>
                  <a:pt x="1525809" y="610106"/>
                  <a:pt x="1257124" y="397966"/>
                  <a:pt x="1040385" y="230829"/>
                </a:cubicBezTo>
                <a:cubicBezTo>
                  <a:pt x="1905215" y="-194386"/>
                  <a:pt x="2650439" y="24572"/>
                  <a:pt x="3162062" y="429660"/>
                </a:cubicBezTo>
                <a:cubicBezTo>
                  <a:pt x="3007351" y="875340"/>
                  <a:pt x="2905932" y="1443216"/>
                  <a:pt x="2745609" y="1410478"/>
                </a:cubicBezTo>
                <a:cubicBezTo>
                  <a:pt x="2633182" y="1430335"/>
                  <a:pt x="2220955" y="1138671"/>
                  <a:pt x="1786489" y="808318"/>
                </a:cubicBezTo>
                <a:close/>
                <a:moveTo>
                  <a:pt x="2701004" y="2590217"/>
                </a:moveTo>
                <a:cubicBezTo>
                  <a:pt x="2682933" y="2576481"/>
                  <a:pt x="2672282" y="2559744"/>
                  <a:pt x="2670336" y="2539383"/>
                </a:cubicBezTo>
                <a:cubicBezTo>
                  <a:pt x="2587360" y="2376647"/>
                  <a:pt x="3042640" y="1246798"/>
                  <a:pt x="3299881" y="563773"/>
                </a:cubicBezTo>
                <a:cubicBezTo>
                  <a:pt x="3959368" y="1266493"/>
                  <a:pt x="3967860" y="2043171"/>
                  <a:pt x="3730056" y="2650875"/>
                </a:cubicBezTo>
                <a:cubicBezTo>
                  <a:pt x="3317547" y="2635434"/>
                  <a:pt x="2827499" y="2686366"/>
                  <a:pt x="2701004" y="2590217"/>
                </a:cubicBezTo>
                <a:close/>
                <a:moveTo>
                  <a:pt x="19691" y="2248546"/>
                </a:moveTo>
                <a:cubicBezTo>
                  <a:pt x="-100797" y="1292396"/>
                  <a:pt x="348853" y="659059"/>
                  <a:pt x="898439" y="307194"/>
                </a:cubicBezTo>
                <a:cubicBezTo>
                  <a:pt x="1269469" y="598575"/>
                  <a:pt x="1773388" y="879352"/>
                  <a:pt x="1690237" y="1020281"/>
                </a:cubicBezTo>
                <a:cubicBezTo>
                  <a:pt x="1661713" y="1200709"/>
                  <a:pt x="629275" y="1847170"/>
                  <a:pt x="19691" y="2248546"/>
                </a:cubicBezTo>
                <a:close/>
                <a:moveTo>
                  <a:pt x="1805382" y="3858278"/>
                </a:moveTo>
                <a:cubicBezTo>
                  <a:pt x="1676483" y="3404460"/>
                  <a:pt x="1433840" y="2881111"/>
                  <a:pt x="1583946" y="2815971"/>
                </a:cubicBezTo>
                <a:cubicBezTo>
                  <a:pt x="1713076" y="2686769"/>
                  <a:pt x="2928316" y="2770622"/>
                  <a:pt x="3657403" y="2804207"/>
                </a:cubicBezTo>
                <a:cubicBezTo>
                  <a:pt x="3192869" y="3648569"/>
                  <a:pt x="2456828" y="3896652"/>
                  <a:pt x="1805382" y="3858278"/>
                </a:cubicBezTo>
                <a:close/>
                <a:moveTo>
                  <a:pt x="762284" y="3480575"/>
                </a:moveTo>
                <a:cubicBezTo>
                  <a:pt x="380940" y="3198297"/>
                  <a:pt x="161300" y="2806810"/>
                  <a:pt x="58293" y="2412172"/>
                </a:cubicBezTo>
                <a:cubicBezTo>
                  <a:pt x="450067" y="2149344"/>
                  <a:pt x="872820" y="1756853"/>
                  <a:pt x="981158" y="1879484"/>
                </a:cubicBezTo>
                <a:cubicBezTo>
                  <a:pt x="1143940" y="1962367"/>
                  <a:pt x="1439720" y="3144041"/>
                  <a:pt x="1633080" y="3847823"/>
                </a:cubicBezTo>
                <a:cubicBezTo>
                  <a:pt x="1278110" y="3779994"/>
                  <a:pt x="991090" y="3649942"/>
                  <a:pt x="762284" y="348057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endParaRPr lang="ko-KR" altLang="en-US" sz="2026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id="{8B7B4EB9-C90F-4DE8-B65E-0674798331EC}"/>
              </a:ext>
            </a:extLst>
          </p:cNvPr>
          <p:cNvSpPr txBox="1"/>
          <p:nvPr/>
        </p:nvSpPr>
        <p:spPr>
          <a:xfrm>
            <a:off x="242888" y="1576388"/>
            <a:ext cx="8434387" cy="499918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285750" indent="-285750" algn="r" rtl="1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ar-SA" sz="2400" b="1" dirty="0">
                <a:solidFill>
                  <a:schemeClr val="accent5"/>
                </a:solidFill>
              </a:rPr>
              <a:t>عينة التجريب:</a:t>
            </a:r>
          </a:p>
          <a:p>
            <a:pPr algn="r" rtl="1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200" b="1" dirty="0">
                <a:solidFill>
                  <a:schemeClr val="accent5"/>
                </a:solidFill>
              </a:rPr>
              <a:t> 41 مدرسة</a:t>
            </a:r>
          </a:p>
          <a:p>
            <a:pPr marL="285750" indent="-285750" algn="r" rtl="1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ar-SA" sz="2400" b="1" dirty="0">
                <a:solidFill>
                  <a:schemeClr val="accent5"/>
                </a:solidFill>
              </a:rPr>
              <a:t>عينة المسح النهائي :</a:t>
            </a:r>
          </a:p>
          <a:p>
            <a:pPr algn="r" rtl="1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400" b="1" dirty="0">
                <a:solidFill>
                  <a:schemeClr val="accent5"/>
                </a:solidFill>
              </a:rPr>
              <a:t>عينة طبقية عشوائية </a:t>
            </a:r>
          </a:p>
          <a:p>
            <a:pPr algn="r" rtl="1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800" dirty="0">
                <a:solidFill>
                  <a:schemeClr val="accent5"/>
                </a:solidFill>
              </a:rPr>
              <a:t>الطبقات: الجهة المشرفة(حكومة، خاصة) ، جنس المدرسة (ذكور، إناث، مختلطة)، طبقة ضمنية: المنطقة الجغرافية ( ضفة، غزة)</a:t>
            </a:r>
          </a:p>
          <a:p>
            <a:pPr marL="342900" indent="-342900" algn="r" rtl="1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ar-SA" sz="2800" dirty="0">
                <a:solidFill>
                  <a:schemeClr val="accent5"/>
                </a:solidFill>
              </a:rPr>
              <a:t>سيتم اختيار مدرستين للاستبدال لكل مدرسة.</a:t>
            </a:r>
          </a:p>
          <a:p>
            <a:pPr marL="342900" indent="-342900" algn="r" rtl="1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ar-SA" sz="2800" dirty="0">
                <a:solidFill>
                  <a:schemeClr val="accent5"/>
                </a:solidFill>
              </a:rPr>
              <a:t>سيتم اختيار العينات عبر برنامج حاسوبي خاص دون تدخل الوزارة.</a:t>
            </a:r>
            <a:endParaRPr lang="en-US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346" name="Group 30">
            <a:extLst>
              <a:ext uri="{FF2B5EF4-FFF2-40B4-BE49-F238E27FC236}">
                <a16:creationId xmlns:a16="http://schemas.microsoft.com/office/drawing/2014/main" id="{BB165B3A-ED53-461E-89F6-A828814B5901}"/>
              </a:ext>
            </a:extLst>
          </p:cNvPr>
          <p:cNvGrpSpPr>
            <a:grpSpLocks/>
          </p:cNvGrpSpPr>
          <p:nvPr/>
        </p:nvGrpSpPr>
        <p:grpSpPr bwMode="auto">
          <a:xfrm>
            <a:off x="3533775" y="-261938"/>
            <a:ext cx="5997575" cy="5659438"/>
            <a:chOff x="3927831" y="-516023"/>
            <a:chExt cx="5997704" cy="5659422"/>
          </a:xfrm>
        </p:grpSpPr>
        <p:grpSp>
          <p:nvGrpSpPr>
            <p:cNvPr id="57350" name="Group 5">
              <a:extLst>
                <a:ext uri="{FF2B5EF4-FFF2-40B4-BE49-F238E27FC236}">
                  <a16:creationId xmlns:a16="http://schemas.microsoft.com/office/drawing/2014/main" id="{7A6303FE-CEA5-4C2B-BFC8-6DA3082AB4DC}"/>
                </a:ext>
              </a:extLst>
            </p:cNvPr>
            <p:cNvGrpSpPr>
              <a:grpSpLocks/>
            </p:cNvGrpSpPr>
            <p:nvPr/>
          </p:nvGrpSpPr>
          <p:grpSpPr bwMode="auto">
            <a:xfrm rot="5400000">
              <a:off x="4120012" y="2396534"/>
              <a:ext cx="2746839" cy="2746892"/>
              <a:chOff x="4794181" y="3111500"/>
              <a:chExt cx="1701869" cy="1701902"/>
            </a:xfrm>
          </p:grpSpPr>
          <p:sp>
            <p:nvSpPr>
              <p:cNvPr id="3" name="Right Triangle 2">
                <a:extLst>
                  <a:ext uri="{FF2B5EF4-FFF2-40B4-BE49-F238E27FC236}">
                    <a16:creationId xmlns:a16="http://schemas.microsoft.com/office/drawing/2014/main" id="{EF50E361-6435-426B-A1D7-C6E0C7687728}"/>
                  </a:ext>
                </a:extLst>
              </p:cNvPr>
              <p:cNvSpPr/>
              <p:nvPr/>
            </p:nvSpPr>
            <p:spPr>
              <a:xfrm rot="2700000">
                <a:off x="5499681" y="3122654"/>
                <a:ext cx="996381" cy="996356"/>
              </a:xfrm>
              <a:prstGeom prst="rtTriangl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7" name="Right Triangle 6">
                <a:extLst>
                  <a:ext uri="{FF2B5EF4-FFF2-40B4-BE49-F238E27FC236}">
                    <a16:creationId xmlns:a16="http://schemas.microsoft.com/office/drawing/2014/main" id="{B3CA690E-3B27-4418-AF49-0AFEAED4C70A}"/>
                  </a:ext>
                </a:extLst>
              </p:cNvPr>
              <p:cNvSpPr/>
              <p:nvPr/>
            </p:nvSpPr>
            <p:spPr>
              <a:xfrm rot="8084389">
                <a:off x="4794461" y="3827891"/>
                <a:ext cx="996381" cy="996357"/>
              </a:xfrm>
              <a:prstGeom prst="rtTriangle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grpSp>
          <p:nvGrpSpPr>
            <p:cNvPr id="57351" name="Group 8">
              <a:extLst>
                <a:ext uri="{FF2B5EF4-FFF2-40B4-BE49-F238E27FC236}">
                  <a16:creationId xmlns:a16="http://schemas.microsoft.com/office/drawing/2014/main" id="{7DB08669-BAD5-4003-B730-E28800218725}"/>
                </a:ext>
              </a:extLst>
            </p:cNvPr>
            <p:cNvGrpSpPr>
              <a:grpSpLocks/>
            </p:cNvGrpSpPr>
            <p:nvPr/>
          </p:nvGrpSpPr>
          <p:grpSpPr bwMode="auto">
            <a:xfrm rot="-2700000">
              <a:off x="7178696" y="1768722"/>
              <a:ext cx="2746839" cy="2719950"/>
              <a:chOff x="4790007" y="3115674"/>
              <a:chExt cx="1701869" cy="1685210"/>
            </a:xfrm>
          </p:grpSpPr>
          <p:sp>
            <p:nvSpPr>
              <p:cNvPr id="10" name="Right Triangle 9">
                <a:extLst>
                  <a:ext uri="{FF2B5EF4-FFF2-40B4-BE49-F238E27FC236}">
                    <a16:creationId xmlns:a16="http://schemas.microsoft.com/office/drawing/2014/main" id="{06B0F708-F40C-4015-B5E1-0F0D69BE4904}"/>
                  </a:ext>
                </a:extLst>
              </p:cNvPr>
              <p:cNvSpPr/>
              <p:nvPr/>
            </p:nvSpPr>
            <p:spPr>
              <a:xfrm rot="2700000">
                <a:off x="5494475" y="3109174"/>
                <a:ext cx="1000292" cy="995397"/>
              </a:xfrm>
              <a:prstGeom prst="rtTriangle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1" name="Right Triangle 10">
                <a:extLst>
                  <a:ext uri="{FF2B5EF4-FFF2-40B4-BE49-F238E27FC236}">
                    <a16:creationId xmlns:a16="http://schemas.microsoft.com/office/drawing/2014/main" id="{A3209184-E0F4-4CCB-BF2A-8B3EE0778A7B}"/>
                  </a:ext>
                </a:extLst>
              </p:cNvPr>
              <p:cNvSpPr/>
              <p:nvPr/>
            </p:nvSpPr>
            <p:spPr>
              <a:xfrm rot="8084389">
                <a:off x="4789723" y="3799998"/>
                <a:ext cx="999308" cy="996381"/>
              </a:xfrm>
              <a:prstGeom prst="rtTriangle">
                <a:avLst/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grpSp>
          <p:nvGrpSpPr>
            <p:cNvPr id="57352" name="Group 7">
              <a:extLst>
                <a:ext uri="{FF2B5EF4-FFF2-40B4-BE49-F238E27FC236}">
                  <a16:creationId xmlns:a16="http://schemas.microsoft.com/office/drawing/2014/main" id="{FCA2924A-3EDF-4DF1-85CA-C61B3B6C2DC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27831" y="155540"/>
              <a:ext cx="4324658" cy="2736116"/>
              <a:chOff x="5726991" y="4039467"/>
              <a:chExt cx="2679444" cy="1695225"/>
            </a:xfrm>
          </p:grpSpPr>
          <p:grpSp>
            <p:nvGrpSpPr>
              <p:cNvPr id="57359" name="Group 11">
                <a:extLst>
                  <a:ext uri="{FF2B5EF4-FFF2-40B4-BE49-F238E27FC236}">
                    <a16:creationId xmlns:a16="http://schemas.microsoft.com/office/drawing/2014/main" id="{D1E46387-0FE2-4D46-9C9A-9B9F06B871C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-2700000">
                <a:off x="6711243" y="4039467"/>
                <a:ext cx="1695192" cy="1695224"/>
                <a:chOff x="4800858" y="3111500"/>
                <a:chExt cx="1695192" cy="1695224"/>
              </a:xfrm>
            </p:grpSpPr>
            <p:sp>
              <p:nvSpPr>
                <p:cNvPr id="13" name="Right Triangle 12">
                  <a:extLst>
                    <a:ext uri="{FF2B5EF4-FFF2-40B4-BE49-F238E27FC236}">
                      <a16:creationId xmlns:a16="http://schemas.microsoft.com/office/drawing/2014/main" id="{6357B7B7-10D7-49B5-9390-60AE47B75D0A}"/>
                    </a:ext>
                  </a:extLst>
                </p:cNvPr>
                <p:cNvSpPr/>
                <p:nvPr/>
              </p:nvSpPr>
              <p:spPr>
                <a:xfrm rot="2700000">
                  <a:off x="5499818" y="3109149"/>
                  <a:ext cx="1000291" cy="994414"/>
                </a:xfrm>
                <a:prstGeom prst="rtTriangle">
                  <a:avLst/>
                </a:prstGeom>
                <a:solidFill>
                  <a:schemeClr val="tx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4" name="Right Triangle 13">
                  <a:extLst>
                    <a:ext uri="{FF2B5EF4-FFF2-40B4-BE49-F238E27FC236}">
                      <a16:creationId xmlns:a16="http://schemas.microsoft.com/office/drawing/2014/main" id="{DB1AFC03-6796-4FF4-B50C-1B169E5F38E9}"/>
                    </a:ext>
                  </a:extLst>
                </p:cNvPr>
                <p:cNvSpPr/>
                <p:nvPr/>
              </p:nvSpPr>
              <p:spPr>
                <a:xfrm rot="8084389">
                  <a:off x="4799731" y="3809219"/>
                  <a:ext cx="998324" cy="996381"/>
                </a:xfrm>
                <a:prstGeom prst="rtTriangl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57360" name="Group 14">
                <a:extLst>
                  <a:ext uri="{FF2B5EF4-FFF2-40B4-BE49-F238E27FC236}">
                    <a16:creationId xmlns:a16="http://schemas.microsoft.com/office/drawing/2014/main" id="{A815DACD-66A1-4410-BC66-1D589E31AB9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8100000">
                <a:off x="5726991" y="4039467"/>
                <a:ext cx="1695193" cy="1695225"/>
                <a:chOff x="4794181" y="3118177"/>
                <a:chExt cx="1695193" cy="1695225"/>
              </a:xfrm>
            </p:grpSpPr>
            <p:sp>
              <p:nvSpPr>
                <p:cNvPr id="16" name="Right Triangle 15">
                  <a:extLst>
                    <a:ext uri="{FF2B5EF4-FFF2-40B4-BE49-F238E27FC236}">
                      <a16:creationId xmlns:a16="http://schemas.microsoft.com/office/drawing/2014/main" id="{E3EF2DFA-51AC-46EA-9ADC-8D25F62300A2}"/>
                    </a:ext>
                  </a:extLst>
                </p:cNvPr>
                <p:cNvSpPr/>
                <p:nvPr/>
              </p:nvSpPr>
              <p:spPr>
                <a:xfrm rot="2700000">
                  <a:off x="5488089" y="3129210"/>
                  <a:ext cx="999307" cy="994414"/>
                </a:xfrm>
                <a:prstGeom prst="rtTriangle">
                  <a:avLst/>
                </a:pr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7" name="Right Triangle 16">
                  <a:extLst>
                    <a:ext uri="{FF2B5EF4-FFF2-40B4-BE49-F238E27FC236}">
                      <a16:creationId xmlns:a16="http://schemas.microsoft.com/office/drawing/2014/main" id="{0DB5F5FD-8BE7-4843-9FAE-9DBE056B00FA}"/>
                    </a:ext>
                  </a:extLst>
                </p:cNvPr>
                <p:cNvSpPr/>
                <p:nvPr/>
              </p:nvSpPr>
              <p:spPr>
                <a:xfrm rot="8084389">
                  <a:off x="4792236" y="3820382"/>
                  <a:ext cx="999307" cy="995397"/>
                </a:xfrm>
                <a:prstGeom prst="rtTriangle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</p:grpSp>
        <p:grpSp>
          <p:nvGrpSpPr>
            <p:cNvPr id="57353" name="Group 18">
              <a:extLst>
                <a:ext uri="{FF2B5EF4-FFF2-40B4-BE49-F238E27FC236}">
                  <a16:creationId xmlns:a16="http://schemas.microsoft.com/office/drawing/2014/main" id="{3957CF7D-A873-4054-A883-136CE3DEA3F5}"/>
                </a:ext>
              </a:extLst>
            </p:cNvPr>
            <p:cNvGrpSpPr>
              <a:grpSpLocks/>
            </p:cNvGrpSpPr>
            <p:nvPr/>
          </p:nvGrpSpPr>
          <p:grpSpPr bwMode="auto">
            <a:xfrm rot="-5400000">
              <a:off x="6962155" y="-516049"/>
              <a:ext cx="2746839" cy="2746892"/>
              <a:chOff x="4794181" y="3111500"/>
              <a:chExt cx="1701869" cy="1701902"/>
            </a:xfrm>
          </p:grpSpPr>
          <p:sp>
            <p:nvSpPr>
              <p:cNvPr id="20" name="Right Triangle 19">
                <a:extLst>
                  <a:ext uri="{FF2B5EF4-FFF2-40B4-BE49-F238E27FC236}">
                    <a16:creationId xmlns:a16="http://schemas.microsoft.com/office/drawing/2014/main" id="{A1FEC150-F0AC-49DA-B8AC-1A71DB3C77E7}"/>
                  </a:ext>
                </a:extLst>
              </p:cNvPr>
              <p:cNvSpPr/>
              <p:nvPr/>
            </p:nvSpPr>
            <p:spPr>
              <a:xfrm rot="2700000">
                <a:off x="5510008" y="3111682"/>
                <a:ext cx="997365" cy="996357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1" name="Right Triangle 20">
                <a:extLst>
                  <a:ext uri="{FF2B5EF4-FFF2-40B4-BE49-F238E27FC236}">
                    <a16:creationId xmlns:a16="http://schemas.microsoft.com/office/drawing/2014/main" id="{418A5AB2-3EB9-4916-9EED-C4BA1DDA4C7A}"/>
                  </a:ext>
                </a:extLst>
              </p:cNvPr>
              <p:cNvSpPr/>
              <p:nvPr/>
            </p:nvSpPr>
            <p:spPr>
              <a:xfrm rot="8084389">
                <a:off x="4804788" y="3816919"/>
                <a:ext cx="997365" cy="996356"/>
              </a:xfrm>
              <a:prstGeom prst="rtTriangl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grpSp>
          <p:nvGrpSpPr>
            <p:cNvPr id="57354" name="Group 21">
              <a:extLst>
                <a:ext uri="{FF2B5EF4-FFF2-40B4-BE49-F238E27FC236}">
                  <a16:creationId xmlns:a16="http://schemas.microsoft.com/office/drawing/2014/main" id="{2A541702-799D-4899-AE68-03388E4C3A05}"/>
                </a:ext>
              </a:extLst>
            </p:cNvPr>
            <p:cNvGrpSpPr>
              <a:grpSpLocks/>
            </p:cNvGrpSpPr>
            <p:nvPr/>
          </p:nvGrpSpPr>
          <p:grpSpPr bwMode="auto">
            <a:xfrm rot="8100000">
              <a:off x="5581860" y="1769376"/>
              <a:ext cx="2741451" cy="2741503"/>
              <a:chOff x="4794181" y="3114839"/>
              <a:chExt cx="1698531" cy="1698563"/>
            </a:xfrm>
          </p:grpSpPr>
          <p:sp>
            <p:nvSpPr>
              <p:cNvPr id="23" name="Right Triangle 22">
                <a:extLst>
                  <a:ext uri="{FF2B5EF4-FFF2-40B4-BE49-F238E27FC236}">
                    <a16:creationId xmlns:a16="http://schemas.microsoft.com/office/drawing/2014/main" id="{B2DF0213-11EC-47E1-BD72-51F0D4CEEA26}"/>
                  </a:ext>
                </a:extLst>
              </p:cNvPr>
              <p:cNvSpPr/>
              <p:nvPr/>
            </p:nvSpPr>
            <p:spPr>
              <a:xfrm rot="2700000">
                <a:off x="5494075" y="3112414"/>
                <a:ext cx="997340" cy="997365"/>
              </a:xfrm>
              <a:prstGeom prst="rtTriangle">
                <a:avLst/>
              </a:prstGeom>
              <a:solidFill>
                <a:schemeClr val="accent4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4" name="Right Triangle 23">
                <a:extLst>
                  <a:ext uri="{FF2B5EF4-FFF2-40B4-BE49-F238E27FC236}">
                    <a16:creationId xmlns:a16="http://schemas.microsoft.com/office/drawing/2014/main" id="{D84934D6-76C8-400E-AC46-57AA8ACD7BBE}"/>
                  </a:ext>
                </a:extLst>
              </p:cNvPr>
              <p:cNvSpPr/>
              <p:nvPr/>
            </p:nvSpPr>
            <p:spPr>
              <a:xfrm rot="8084389">
                <a:off x="4794049" y="3812627"/>
                <a:ext cx="997340" cy="998349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718583F7-8E48-4442-A463-002344ECF292}"/>
              </a:ext>
            </a:extLst>
          </p:cNvPr>
          <p:cNvSpPr txBox="1"/>
          <p:nvPr/>
        </p:nvSpPr>
        <p:spPr>
          <a:xfrm>
            <a:off x="0" y="2789238"/>
            <a:ext cx="4219575" cy="5794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rt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400" b="1" dirty="0">
                <a:solidFill>
                  <a:schemeClr val="accent5"/>
                </a:solidFill>
                <a:latin typeface="+mj-lt"/>
                <a:cs typeface="+mn-cs"/>
              </a:rPr>
              <a:t>إجراءات تنفيذ دراسة </a:t>
            </a:r>
            <a:r>
              <a:rPr lang="en-US" sz="2400" b="1" dirty="0">
                <a:solidFill>
                  <a:schemeClr val="accent5"/>
                </a:solidFill>
                <a:latin typeface="+mj-lt"/>
                <a:cs typeface="+mn-cs"/>
              </a:rPr>
              <a:t>PISA</a:t>
            </a:r>
            <a:endParaRPr lang="en-US" sz="2400" dirty="0">
              <a:solidFill>
                <a:schemeClr val="accent5"/>
              </a:solidFill>
              <a:latin typeface="+mj-lt"/>
              <a:cs typeface="+mn-cs"/>
            </a:endParaRPr>
          </a:p>
        </p:txBody>
      </p:sp>
      <p:pic>
        <p:nvPicPr>
          <p:cNvPr id="57348" name="Picture 2" descr="C:\Users\Admin\Desktop\UI-UX\1437897609.png">
            <a:extLst>
              <a:ext uri="{FF2B5EF4-FFF2-40B4-BE49-F238E27FC236}">
                <a16:creationId xmlns:a16="http://schemas.microsoft.com/office/drawing/2014/main" id="{BBB0157B-3120-44A6-B949-D52934C9B7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50" y="5854700"/>
            <a:ext cx="1574800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9" name="مربع نص 6">
            <a:extLst>
              <a:ext uri="{FF2B5EF4-FFF2-40B4-BE49-F238E27FC236}">
                <a16:creationId xmlns:a16="http://schemas.microsoft.com/office/drawing/2014/main" id="{3BAFAF80-C217-4E64-BCDE-9FB09E0156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3600" y="5972175"/>
            <a:ext cx="1200150" cy="5318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875">
            <a:extLst>
              <a:ext uri="{FF2B5EF4-FFF2-40B4-BE49-F238E27FC236}">
                <a16:creationId xmlns:a16="http://schemas.microsoft.com/office/drawing/2014/main" id="{3ABD50AD-8A6B-4B6D-847A-78841C0D3CC1}"/>
              </a:ext>
            </a:extLst>
          </p:cNvPr>
          <p:cNvSpPr>
            <a:spLocks/>
          </p:cNvSpPr>
          <p:nvPr/>
        </p:nvSpPr>
        <p:spPr bwMode="auto">
          <a:xfrm>
            <a:off x="1588" y="3708400"/>
            <a:ext cx="3206750" cy="3163888"/>
          </a:xfrm>
          <a:custGeom>
            <a:avLst/>
            <a:gdLst>
              <a:gd name="T0" fmla="*/ 0 w 2020"/>
              <a:gd name="T1" fmla="*/ 0 h 2013"/>
              <a:gd name="T2" fmla="*/ 0 w 2020"/>
              <a:gd name="T3" fmla="*/ 3163887 h 2013"/>
              <a:gd name="T4" fmla="*/ 3206750 w 2020"/>
              <a:gd name="T5" fmla="*/ 3163887 h 2013"/>
              <a:gd name="T6" fmla="*/ 0 w 2020"/>
              <a:gd name="T7" fmla="*/ 0 h 201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020" h="2013">
                <a:moveTo>
                  <a:pt x="0" y="0"/>
                </a:moveTo>
                <a:lnTo>
                  <a:pt x="0" y="2013"/>
                </a:lnTo>
                <a:lnTo>
                  <a:pt x="2020" y="201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50800" sx="101000" sy="101000" algn="l" rotWithShape="0">
              <a:prstClr val="black">
                <a:alpha val="23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TextBox 37">
            <a:extLst>
              <a:ext uri="{FF2B5EF4-FFF2-40B4-BE49-F238E27FC236}">
                <a16:creationId xmlns:a16="http://schemas.microsoft.com/office/drawing/2014/main" id="{B9481E60-E092-4D9F-ACB6-842B66B7DC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7438" y="1679575"/>
            <a:ext cx="2928937" cy="7397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Roboto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oboto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oboto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oboto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oboto" pitchFamily="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itchFamily="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itchFamily="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itchFamily="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itchFamily="2" charset="0"/>
              </a:defRPr>
            </a:lvl9pPr>
          </a:lstStyle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400" b="1" dirty="0">
                <a:solidFill>
                  <a:schemeClr val="accent1"/>
                </a:solidFill>
                <a:latin typeface="+mn-lt"/>
                <a:cs typeface="+mn-cs"/>
              </a:rPr>
              <a:t>التوعية والتعريف بالدراسة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/>
              </a:solidFill>
              <a:latin typeface="+mn-lt"/>
              <a:cs typeface="+mn-cs"/>
            </a:endParaRPr>
          </a:p>
        </p:txBody>
      </p:sp>
      <p:grpSp>
        <p:nvGrpSpPr>
          <p:cNvPr id="58372" name="Group 36">
            <a:extLst>
              <a:ext uri="{FF2B5EF4-FFF2-40B4-BE49-F238E27FC236}">
                <a16:creationId xmlns:a16="http://schemas.microsoft.com/office/drawing/2014/main" id="{0E82F476-0822-41FE-AC1E-A2DFF9BC3E94}"/>
              </a:ext>
            </a:extLst>
          </p:cNvPr>
          <p:cNvGrpSpPr>
            <a:grpSpLocks/>
          </p:cNvGrpSpPr>
          <p:nvPr/>
        </p:nvGrpSpPr>
        <p:grpSpPr bwMode="auto">
          <a:xfrm>
            <a:off x="4473575" y="2598738"/>
            <a:ext cx="3482975" cy="1433512"/>
            <a:chOff x="6005515" y="-128038"/>
            <a:chExt cx="3482708" cy="1430047"/>
          </a:xfrm>
        </p:grpSpPr>
        <p:sp>
          <p:nvSpPr>
            <p:cNvPr id="30" name="TextBox 37">
              <a:extLst>
                <a:ext uri="{FF2B5EF4-FFF2-40B4-BE49-F238E27FC236}">
                  <a16:creationId xmlns:a16="http://schemas.microsoft.com/office/drawing/2014/main" id="{BDE11DF3-70CA-495B-B35A-F3AEC69401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84923" y="-128038"/>
              <a:ext cx="2603300" cy="460845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Roboto" pitchFamily="2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Roboto" pitchFamily="2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Roboto" pitchFamily="2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Roboto" pitchFamily="2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Roboto" pitchFamily="2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oboto" pitchFamily="2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oboto" pitchFamily="2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oboto" pitchFamily="2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oboto" pitchFamily="2" charset="0"/>
                </a:defRPr>
              </a:lvl9pPr>
            </a:lstStyle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ar-SA" sz="2400" b="1" dirty="0">
                  <a:solidFill>
                    <a:schemeClr val="accent2"/>
                  </a:solidFill>
                  <a:latin typeface="+mn-lt"/>
                  <a:cs typeface="+mn-cs"/>
                </a:rPr>
                <a:t>الجاهزية وبناء القدرات</a:t>
              </a:r>
              <a:endParaRPr lang="en-US" sz="2400" b="1" dirty="0">
                <a:solidFill>
                  <a:schemeClr val="accent2"/>
                </a:solidFill>
                <a:latin typeface="+mn-lt"/>
                <a:cs typeface="+mn-cs"/>
              </a:endParaRPr>
            </a:p>
          </p:txBody>
        </p:sp>
        <p:sp>
          <p:nvSpPr>
            <p:cNvPr id="58402" name="Rectangle 30">
              <a:extLst>
                <a:ext uri="{FF2B5EF4-FFF2-40B4-BE49-F238E27FC236}">
                  <a16:creationId xmlns:a16="http://schemas.microsoft.com/office/drawing/2014/main" id="{69CB04C1-0C82-407F-A72D-8F391DBCCA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05515" y="1025711"/>
              <a:ext cx="3352798" cy="276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285750" indent="-28575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9pPr>
            </a:lstStyle>
            <a:p>
              <a:pPr algn="r" rtl="1" eaLnBrk="1" hangingPunct="1">
                <a:spcBef>
                  <a:spcPts val="1800"/>
                </a:spcBef>
                <a:buFont typeface="Wingdings" panose="05000000000000000000" pitchFamily="2" charset="2"/>
                <a:buChar char="§"/>
              </a:pPr>
              <a:endParaRPr lang="en-US" altLang="en-US" sz="1200">
                <a:latin typeface="Calibri" panose="020F0502020204030204" pitchFamily="34" charset="0"/>
              </a:endParaRPr>
            </a:p>
          </p:txBody>
        </p:sp>
      </p:grpSp>
      <p:sp>
        <p:nvSpPr>
          <p:cNvPr id="33" name="TextBox 37">
            <a:extLst>
              <a:ext uri="{FF2B5EF4-FFF2-40B4-BE49-F238E27FC236}">
                <a16:creationId xmlns:a16="http://schemas.microsoft.com/office/drawing/2014/main" id="{E9C05B67-68A7-45FC-9AFD-11ABAA9B76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2363" y="4216400"/>
            <a:ext cx="3013075" cy="46196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Roboto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oboto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oboto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oboto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oboto" pitchFamily="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itchFamily="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itchFamily="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itchFamily="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boto" pitchFamily="2" charset="0"/>
              </a:defRPr>
            </a:lvl9pPr>
          </a:lstStyle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400" b="1" dirty="0">
                <a:solidFill>
                  <a:schemeClr val="accent4"/>
                </a:solidFill>
                <a:latin typeface="+mn-lt"/>
                <a:cs typeface="+mn-cs"/>
              </a:rPr>
              <a:t>المساءلة للتحفيز والتعزيز </a:t>
            </a:r>
            <a:endParaRPr lang="en-US" sz="2400" b="1" dirty="0">
              <a:solidFill>
                <a:schemeClr val="accent4"/>
              </a:solidFill>
              <a:latin typeface="+mn-lt"/>
              <a:cs typeface="+mn-cs"/>
            </a:endParaRPr>
          </a:p>
        </p:txBody>
      </p:sp>
      <p:grpSp>
        <p:nvGrpSpPr>
          <p:cNvPr id="58374" name="Group 36">
            <a:extLst>
              <a:ext uri="{FF2B5EF4-FFF2-40B4-BE49-F238E27FC236}">
                <a16:creationId xmlns:a16="http://schemas.microsoft.com/office/drawing/2014/main" id="{205DFECD-39C3-4B5D-A945-B1E88DF70C57}"/>
              </a:ext>
            </a:extLst>
          </p:cNvPr>
          <p:cNvGrpSpPr>
            <a:grpSpLocks/>
          </p:cNvGrpSpPr>
          <p:nvPr/>
        </p:nvGrpSpPr>
        <p:grpSpPr bwMode="auto">
          <a:xfrm>
            <a:off x="4229100" y="3313113"/>
            <a:ext cx="3352800" cy="2274887"/>
            <a:chOff x="6054727" y="-865599"/>
            <a:chExt cx="3352798" cy="2277071"/>
          </a:xfrm>
        </p:grpSpPr>
        <p:sp>
          <p:nvSpPr>
            <p:cNvPr id="42" name="TextBox 37">
              <a:extLst>
                <a:ext uri="{FF2B5EF4-FFF2-40B4-BE49-F238E27FC236}">
                  <a16:creationId xmlns:a16="http://schemas.microsoft.com/office/drawing/2014/main" id="{04A5B8C6-9177-426B-957D-CF1DDD3C7D3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94564" y="-865599"/>
              <a:ext cx="1939924" cy="462406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Roboto" pitchFamily="2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Roboto" pitchFamily="2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Roboto" pitchFamily="2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Roboto" pitchFamily="2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Roboto" pitchFamily="2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oboto" pitchFamily="2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oboto" pitchFamily="2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oboto" pitchFamily="2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oboto" pitchFamily="2" charset="0"/>
                </a:defRPr>
              </a:lvl9pPr>
            </a:lstStyle>
            <a:p>
              <a:pPr algn="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ar-SA" sz="2400" b="1" dirty="0">
                  <a:solidFill>
                    <a:schemeClr val="accent3"/>
                  </a:solidFill>
                  <a:latin typeface="+mn-lt"/>
                  <a:cs typeface="+mn-cs"/>
                </a:rPr>
                <a:t>المتابعة والتقييم </a:t>
              </a:r>
              <a:endParaRPr lang="en-US" sz="2400" b="1" dirty="0">
                <a:solidFill>
                  <a:schemeClr val="accent3"/>
                </a:solidFill>
                <a:latin typeface="+mn-lt"/>
                <a:cs typeface="+mn-cs"/>
              </a:endParaRPr>
            </a:p>
          </p:txBody>
        </p:sp>
        <p:sp>
          <p:nvSpPr>
            <p:cNvPr id="58400" name="Rectangle 42">
              <a:extLst>
                <a:ext uri="{FF2B5EF4-FFF2-40B4-BE49-F238E27FC236}">
                  <a16:creationId xmlns:a16="http://schemas.microsoft.com/office/drawing/2014/main" id="{FA3700F5-F212-42E9-A0C2-0F2FA5979E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54727" y="1134439"/>
              <a:ext cx="3352798" cy="2770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71450" indent="-17145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200">
                <a:solidFill>
                  <a:srgbClr val="42525F"/>
                </a:solidFill>
              </a:endParaRPr>
            </a:p>
          </p:txBody>
        </p:sp>
      </p:grpSp>
      <p:grpSp>
        <p:nvGrpSpPr>
          <p:cNvPr id="58376" name="Group 15">
            <a:extLst>
              <a:ext uri="{FF2B5EF4-FFF2-40B4-BE49-F238E27FC236}">
                <a16:creationId xmlns:a16="http://schemas.microsoft.com/office/drawing/2014/main" id="{D0FB26DF-7628-4336-A48E-C422C859418C}"/>
              </a:ext>
            </a:extLst>
          </p:cNvPr>
          <p:cNvGrpSpPr>
            <a:grpSpLocks/>
          </p:cNvGrpSpPr>
          <p:nvPr/>
        </p:nvGrpSpPr>
        <p:grpSpPr bwMode="auto">
          <a:xfrm>
            <a:off x="211138" y="2416175"/>
            <a:ext cx="2292350" cy="2292350"/>
            <a:chOff x="211138" y="2415381"/>
            <a:chExt cx="2292350" cy="2292350"/>
          </a:xfrm>
        </p:grpSpPr>
        <p:sp>
          <p:nvSpPr>
            <p:cNvPr id="58397" name="Freeform 8">
              <a:extLst>
                <a:ext uri="{FF2B5EF4-FFF2-40B4-BE49-F238E27FC236}">
                  <a16:creationId xmlns:a16="http://schemas.microsoft.com/office/drawing/2014/main" id="{7C6AA705-A8FD-4C2E-AB4B-94B6C471498C}"/>
                </a:ext>
              </a:extLst>
            </p:cNvPr>
            <p:cNvSpPr>
              <a:spLocks/>
            </p:cNvSpPr>
            <p:nvPr/>
          </p:nvSpPr>
          <p:spPr bwMode="auto">
            <a:xfrm>
              <a:off x="211138" y="2415381"/>
              <a:ext cx="2292350" cy="2292350"/>
            </a:xfrm>
            <a:custGeom>
              <a:avLst/>
              <a:gdLst>
                <a:gd name="T0" fmla="*/ 2147483646 w 1444"/>
                <a:gd name="T1" fmla="*/ 0 h 1444"/>
                <a:gd name="T2" fmla="*/ 2147483646 w 1444"/>
                <a:gd name="T3" fmla="*/ 2147483646 h 1444"/>
                <a:gd name="T4" fmla="*/ 0 w 1444"/>
                <a:gd name="T5" fmla="*/ 2147483646 h 1444"/>
                <a:gd name="T6" fmla="*/ 2147483646 w 1444"/>
                <a:gd name="T7" fmla="*/ 2147483646 h 1444"/>
                <a:gd name="T8" fmla="*/ 2147483646 w 1444"/>
                <a:gd name="T9" fmla="*/ 2147483646 h 1444"/>
                <a:gd name="T10" fmla="*/ 2147483646 w 1444"/>
                <a:gd name="T11" fmla="*/ 2147483646 h 1444"/>
                <a:gd name="T12" fmla="*/ 2147483646 w 1444"/>
                <a:gd name="T13" fmla="*/ 2147483646 h 1444"/>
                <a:gd name="T14" fmla="*/ 2147483646 w 1444"/>
                <a:gd name="T15" fmla="*/ 0 h 144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444" h="1444">
                  <a:moveTo>
                    <a:pt x="954" y="0"/>
                  </a:moveTo>
                  <a:lnTo>
                    <a:pt x="608" y="346"/>
                  </a:lnTo>
                  <a:lnTo>
                    <a:pt x="0" y="955"/>
                  </a:lnTo>
                  <a:lnTo>
                    <a:pt x="491" y="1444"/>
                  </a:lnTo>
                  <a:lnTo>
                    <a:pt x="1099" y="836"/>
                  </a:lnTo>
                  <a:lnTo>
                    <a:pt x="1444" y="491"/>
                  </a:lnTo>
                  <a:lnTo>
                    <a:pt x="1372" y="74"/>
                  </a:lnTo>
                  <a:lnTo>
                    <a:pt x="95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38BF5810-1757-4F19-A133-30C85071208C}"/>
                </a:ext>
              </a:extLst>
            </p:cNvPr>
            <p:cNvGrpSpPr/>
            <p:nvPr/>
          </p:nvGrpSpPr>
          <p:grpSpPr>
            <a:xfrm>
              <a:off x="798030" y="3502461"/>
              <a:ext cx="454964" cy="825351"/>
              <a:chOff x="7861300" y="1981200"/>
              <a:chExt cx="990600" cy="1797050"/>
            </a:xfrm>
            <a:solidFill>
              <a:schemeClr val="bg1"/>
            </a:solidFill>
          </p:grpSpPr>
          <p:sp>
            <p:nvSpPr>
              <p:cNvPr id="54" name="Freeform 16">
                <a:extLst>
                  <a:ext uri="{FF2B5EF4-FFF2-40B4-BE49-F238E27FC236}">
                    <a16:creationId xmlns:a16="http://schemas.microsoft.com/office/drawing/2014/main" id="{FFB9E375-1A34-4671-ADEB-2DA08C6C6F4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861300" y="1981200"/>
                <a:ext cx="990600" cy="1347788"/>
              </a:xfrm>
              <a:custGeom>
                <a:avLst/>
                <a:gdLst>
                  <a:gd name="T0" fmla="*/ 42 w 84"/>
                  <a:gd name="T1" fmla="*/ 4 h 114"/>
                  <a:gd name="T2" fmla="*/ 80 w 84"/>
                  <a:gd name="T3" fmla="*/ 41 h 114"/>
                  <a:gd name="T4" fmla="*/ 56 w 84"/>
                  <a:gd name="T5" fmla="*/ 110 h 114"/>
                  <a:gd name="T6" fmla="*/ 32 w 84"/>
                  <a:gd name="T7" fmla="*/ 110 h 114"/>
                  <a:gd name="T8" fmla="*/ 5 w 84"/>
                  <a:gd name="T9" fmla="*/ 41 h 114"/>
                  <a:gd name="T10" fmla="*/ 42 w 84"/>
                  <a:gd name="T11" fmla="*/ 4 h 114"/>
                  <a:gd name="T12" fmla="*/ 42 w 84"/>
                  <a:gd name="T13" fmla="*/ 0 h 114"/>
                  <a:gd name="T14" fmla="*/ 0 w 84"/>
                  <a:gd name="T15" fmla="*/ 41 h 114"/>
                  <a:gd name="T16" fmla="*/ 29 w 84"/>
                  <a:gd name="T17" fmla="*/ 114 h 114"/>
                  <a:gd name="T18" fmla="*/ 59 w 84"/>
                  <a:gd name="T19" fmla="*/ 114 h 114"/>
                  <a:gd name="T20" fmla="*/ 84 w 84"/>
                  <a:gd name="T21" fmla="*/ 41 h 114"/>
                  <a:gd name="T22" fmla="*/ 42 w 84"/>
                  <a:gd name="T23" fmla="*/ 0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84" h="114">
                    <a:moveTo>
                      <a:pt x="42" y="4"/>
                    </a:moveTo>
                    <a:cubicBezTo>
                      <a:pt x="63" y="4"/>
                      <a:pt x="80" y="21"/>
                      <a:pt x="80" y="41"/>
                    </a:cubicBezTo>
                    <a:cubicBezTo>
                      <a:pt x="80" y="59"/>
                      <a:pt x="61" y="100"/>
                      <a:pt x="56" y="110"/>
                    </a:cubicBezTo>
                    <a:cubicBezTo>
                      <a:pt x="32" y="110"/>
                      <a:pt x="32" y="110"/>
                      <a:pt x="32" y="110"/>
                    </a:cubicBezTo>
                    <a:cubicBezTo>
                      <a:pt x="23" y="94"/>
                      <a:pt x="5" y="57"/>
                      <a:pt x="5" y="41"/>
                    </a:cubicBezTo>
                    <a:cubicBezTo>
                      <a:pt x="5" y="21"/>
                      <a:pt x="21" y="4"/>
                      <a:pt x="42" y="4"/>
                    </a:cubicBezTo>
                    <a:moveTo>
                      <a:pt x="42" y="0"/>
                    </a:moveTo>
                    <a:cubicBezTo>
                      <a:pt x="19" y="0"/>
                      <a:pt x="0" y="18"/>
                      <a:pt x="0" y="41"/>
                    </a:cubicBezTo>
                    <a:cubicBezTo>
                      <a:pt x="0" y="62"/>
                      <a:pt x="29" y="114"/>
                      <a:pt x="29" y="114"/>
                    </a:cubicBezTo>
                    <a:cubicBezTo>
                      <a:pt x="59" y="114"/>
                      <a:pt x="59" y="114"/>
                      <a:pt x="59" y="114"/>
                    </a:cubicBezTo>
                    <a:cubicBezTo>
                      <a:pt x="59" y="114"/>
                      <a:pt x="84" y="63"/>
                      <a:pt x="84" y="41"/>
                    </a:cubicBezTo>
                    <a:cubicBezTo>
                      <a:pt x="84" y="18"/>
                      <a:pt x="65" y="0"/>
                      <a:pt x="42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55" name="Freeform 17">
                <a:extLst>
                  <a:ext uri="{FF2B5EF4-FFF2-40B4-BE49-F238E27FC236}">
                    <a16:creationId xmlns:a16="http://schemas.microsoft.com/office/drawing/2014/main" id="{F9B917C1-5D1E-4EAE-8D2F-EC3C602BCEE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202613" y="3659188"/>
                <a:ext cx="341313" cy="36513"/>
              </a:xfrm>
              <a:custGeom>
                <a:avLst/>
                <a:gdLst>
                  <a:gd name="T0" fmla="*/ 2 w 29"/>
                  <a:gd name="T1" fmla="*/ 3 h 3"/>
                  <a:gd name="T2" fmla="*/ 27 w 29"/>
                  <a:gd name="T3" fmla="*/ 3 h 3"/>
                  <a:gd name="T4" fmla="*/ 29 w 29"/>
                  <a:gd name="T5" fmla="*/ 0 h 3"/>
                  <a:gd name="T6" fmla="*/ 0 w 29"/>
                  <a:gd name="T7" fmla="*/ 0 h 3"/>
                  <a:gd name="T8" fmla="*/ 2 w 29"/>
                  <a:gd name="T9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3">
                    <a:moveTo>
                      <a:pt x="2" y="3"/>
                    </a:moveTo>
                    <a:cubicBezTo>
                      <a:pt x="27" y="3"/>
                      <a:pt x="27" y="3"/>
                      <a:pt x="27" y="3"/>
                    </a:cubicBezTo>
                    <a:cubicBezTo>
                      <a:pt x="28" y="2"/>
                      <a:pt x="29" y="1"/>
                      <a:pt x="29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1"/>
                      <a:pt x="1" y="2"/>
                      <a:pt x="2" y="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56" name="Freeform 18">
                <a:extLst>
                  <a:ext uri="{FF2B5EF4-FFF2-40B4-BE49-F238E27FC236}">
                    <a16:creationId xmlns:a16="http://schemas.microsoft.com/office/drawing/2014/main" id="{2AE0395F-83E8-4DA8-9089-89934C16D5A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250238" y="3730625"/>
                <a:ext cx="247650" cy="47625"/>
              </a:xfrm>
              <a:custGeom>
                <a:avLst/>
                <a:gdLst>
                  <a:gd name="T0" fmla="*/ 11 w 21"/>
                  <a:gd name="T1" fmla="*/ 4 h 4"/>
                  <a:gd name="T2" fmla="*/ 21 w 21"/>
                  <a:gd name="T3" fmla="*/ 0 h 4"/>
                  <a:gd name="T4" fmla="*/ 0 w 21"/>
                  <a:gd name="T5" fmla="*/ 0 h 4"/>
                  <a:gd name="T6" fmla="*/ 11 w 21"/>
                  <a:gd name="T7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" h="4">
                    <a:moveTo>
                      <a:pt x="11" y="4"/>
                    </a:moveTo>
                    <a:cubicBezTo>
                      <a:pt x="15" y="4"/>
                      <a:pt x="18" y="3"/>
                      <a:pt x="2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" y="3"/>
                      <a:pt x="6" y="4"/>
                      <a:pt x="11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57" name="Freeform 19">
                <a:extLst>
                  <a:ext uri="{FF2B5EF4-FFF2-40B4-BE49-F238E27FC236}">
                    <a16:creationId xmlns:a16="http://schemas.microsoft.com/office/drawing/2014/main" id="{FAE4F21C-C2EB-4DBF-A5F8-C25F739852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191500" y="3376613"/>
                <a:ext cx="365125" cy="247650"/>
              </a:xfrm>
              <a:custGeom>
                <a:avLst/>
                <a:gdLst>
                  <a:gd name="T0" fmla="*/ 31 w 31"/>
                  <a:gd name="T1" fmla="*/ 0 h 21"/>
                  <a:gd name="T2" fmla="*/ 0 w 31"/>
                  <a:gd name="T3" fmla="*/ 0 h 21"/>
                  <a:gd name="T4" fmla="*/ 0 w 31"/>
                  <a:gd name="T5" fmla="*/ 19 h 21"/>
                  <a:gd name="T6" fmla="*/ 0 w 31"/>
                  <a:gd name="T7" fmla="*/ 21 h 21"/>
                  <a:gd name="T8" fmla="*/ 31 w 31"/>
                  <a:gd name="T9" fmla="*/ 21 h 21"/>
                  <a:gd name="T10" fmla="*/ 31 w 31"/>
                  <a:gd name="T11" fmla="*/ 19 h 21"/>
                  <a:gd name="T12" fmla="*/ 31 w 31"/>
                  <a:gd name="T13" fmla="*/ 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1" h="21">
                    <a:moveTo>
                      <a:pt x="31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9"/>
                      <a:pt x="0" y="19"/>
                      <a:pt x="0" y="19"/>
                    </a:cubicBezTo>
                    <a:cubicBezTo>
                      <a:pt x="0" y="20"/>
                      <a:pt x="0" y="21"/>
                      <a:pt x="0" y="21"/>
                    </a:cubicBezTo>
                    <a:cubicBezTo>
                      <a:pt x="31" y="21"/>
                      <a:pt x="31" y="21"/>
                      <a:pt x="31" y="21"/>
                    </a:cubicBezTo>
                    <a:cubicBezTo>
                      <a:pt x="31" y="21"/>
                      <a:pt x="31" y="20"/>
                      <a:pt x="31" y="19"/>
                    </a:cubicBezTo>
                    <a:lnTo>
                      <a:pt x="31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58" name="Freeform 20">
                <a:extLst>
                  <a:ext uri="{FF2B5EF4-FFF2-40B4-BE49-F238E27FC236}">
                    <a16:creationId xmlns:a16="http://schemas.microsoft.com/office/drawing/2014/main" id="{65CC8323-7BF8-4A53-82A4-561D50AC558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191500" y="2584450"/>
                <a:ext cx="365125" cy="744538"/>
              </a:xfrm>
              <a:custGeom>
                <a:avLst/>
                <a:gdLst>
                  <a:gd name="T0" fmla="*/ 230 w 230"/>
                  <a:gd name="T1" fmla="*/ 15 h 469"/>
                  <a:gd name="T2" fmla="*/ 230 w 230"/>
                  <a:gd name="T3" fmla="*/ 15 h 469"/>
                  <a:gd name="T4" fmla="*/ 230 w 230"/>
                  <a:gd name="T5" fmla="*/ 15 h 469"/>
                  <a:gd name="T6" fmla="*/ 200 w 230"/>
                  <a:gd name="T7" fmla="*/ 0 h 469"/>
                  <a:gd name="T8" fmla="*/ 111 w 230"/>
                  <a:gd name="T9" fmla="*/ 37 h 469"/>
                  <a:gd name="T10" fmla="*/ 29 w 230"/>
                  <a:gd name="T11" fmla="*/ 0 h 469"/>
                  <a:gd name="T12" fmla="*/ 0 w 230"/>
                  <a:gd name="T13" fmla="*/ 15 h 469"/>
                  <a:gd name="T14" fmla="*/ 0 w 230"/>
                  <a:gd name="T15" fmla="*/ 15 h 469"/>
                  <a:gd name="T16" fmla="*/ 0 w 230"/>
                  <a:gd name="T17" fmla="*/ 15 h 469"/>
                  <a:gd name="T18" fmla="*/ 104 w 230"/>
                  <a:gd name="T19" fmla="*/ 469 h 469"/>
                  <a:gd name="T20" fmla="*/ 126 w 230"/>
                  <a:gd name="T21" fmla="*/ 469 h 469"/>
                  <a:gd name="T22" fmla="*/ 230 w 230"/>
                  <a:gd name="T23" fmla="*/ 15 h 469"/>
                  <a:gd name="T24" fmla="*/ 230 w 230"/>
                  <a:gd name="T25" fmla="*/ 15 h 469"/>
                  <a:gd name="T26" fmla="*/ 230 w 230"/>
                  <a:gd name="T27" fmla="*/ 15 h 469"/>
                  <a:gd name="T28" fmla="*/ 118 w 230"/>
                  <a:gd name="T29" fmla="*/ 409 h 469"/>
                  <a:gd name="T30" fmla="*/ 29 w 230"/>
                  <a:gd name="T31" fmla="*/ 22 h 469"/>
                  <a:gd name="T32" fmla="*/ 111 w 230"/>
                  <a:gd name="T33" fmla="*/ 52 h 469"/>
                  <a:gd name="T34" fmla="*/ 200 w 230"/>
                  <a:gd name="T35" fmla="*/ 22 h 469"/>
                  <a:gd name="T36" fmla="*/ 118 w 230"/>
                  <a:gd name="T37" fmla="*/ 409 h 4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30" h="469">
                    <a:moveTo>
                      <a:pt x="230" y="15"/>
                    </a:moveTo>
                    <a:lnTo>
                      <a:pt x="230" y="15"/>
                    </a:lnTo>
                    <a:lnTo>
                      <a:pt x="230" y="15"/>
                    </a:lnTo>
                    <a:lnTo>
                      <a:pt x="200" y="0"/>
                    </a:lnTo>
                    <a:lnTo>
                      <a:pt x="111" y="37"/>
                    </a:lnTo>
                    <a:lnTo>
                      <a:pt x="29" y="0"/>
                    </a:lnTo>
                    <a:lnTo>
                      <a:pt x="0" y="15"/>
                    </a:lnTo>
                    <a:lnTo>
                      <a:pt x="0" y="15"/>
                    </a:lnTo>
                    <a:lnTo>
                      <a:pt x="0" y="15"/>
                    </a:lnTo>
                    <a:lnTo>
                      <a:pt x="104" y="469"/>
                    </a:lnTo>
                    <a:lnTo>
                      <a:pt x="126" y="469"/>
                    </a:lnTo>
                    <a:lnTo>
                      <a:pt x="230" y="15"/>
                    </a:lnTo>
                    <a:lnTo>
                      <a:pt x="230" y="15"/>
                    </a:lnTo>
                    <a:lnTo>
                      <a:pt x="230" y="15"/>
                    </a:lnTo>
                    <a:close/>
                    <a:moveTo>
                      <a:pt x="118" y="409"/>
                    </a:moveTo>
                    <a:lnTo>
                      <a:pt x="29" y="22"/>
                    </a:lnTo>
                    <a:lnTo>
                      <a:pt x="111" y="52"/>
                    </a:lnTo>
                    <a:lnTo>
                      <a:pt x="200" y="22"/>
                    </a:lnTo>
                    <a:lnTo>
                      <a:pt x="118" y="409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</p:grpSp>
      </p:grpSp>
      <p:grpSp>
        <p:nvGrpSpPr>
          <p:cNvPr id="58377" name="Group 10">
            <a:extLst>
              <a:ext uri="{FF2B5EF4-FFF2-40B4-BE49-F238E27FC236}">
                <a16:creationId xmlns:a16="http://schemas.microsoft.com/office/drawing/2014/main" id="{6DBC388C-E873-4889-B447-CD44BB36E9F9}"/>
              </a:ext>
            </a:extLst>
          </p:cNvPr>
          <p:cNvGrpSpPr>
            <a:grpSpLocks/>
          </p:cNvGrpSpPr>
          <p:nvPr/>
        </p:nvGrpSpPr>
        <p:grpSpPr bwMode="auto">
          <a:xfrm>
            <a:off x="1087438" y="3625850"/>
            <a:ext cx="1838325" cy="1836738"/>
            <a:chOff x="1087438" y="3626643"/>
            <a:chExt cx="1838325" cy="1835150"/>
          </a:xfrm>
        </p:grpSpPr>
        <p:sp>
          <p:nvSpPr>
            <p:cNvPr id="58390" name="Freeform 9">
              <a:extLst>
                <a:ext uri="{FF2B5EF4-FFF2-40B4-BE49-F238E27FC236}">
                  <a16:creationId xmlns:a16="http://schemas.microsoft.com/office/drawing/2014/main" id="{D320BAF9-43E7-44EB-B9F3-4BD969BAA573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7438" y="3626643"/>
              <a:ext cx="1838325" cy="1835150"/>
            </a:xfrm>
            <a:custGeom>
              <a:avLst/>
              <a:gdLst>
                <a:gd name="T0" fmla="*/ 2147483646 w 1158"/>
                <a:gd name="T1" fmla="*/ 0 h 1156"/>
                <a:gd name="T2" fmla="*/ 2147483646 w 1158"/>
                <a:gd name="T3" fmla="*/ 2147483646 h 1156"/>
                <a:gd name="T4" fmla="*/ 0 w 1158"/>
                <a:gd name="T5" fmla="*/ 2147483646 h 1156"/>
                <a:gd name="T6" fmla="*/ 2147483646 w 1158"/>
                <a:gd name="T7" fmla="*/ 2147483646 h 1156"/>
                <a:gd name="T8" fmla="*/ 2147483646 w 1158"/>
                <a:gd name="T9" fmla="*/ 2147483646 h 1156"/>
                <a:gd name="T10" fmla="*/ 2147483646 w 1158"/>
                <a:gd name="T11" fmla="*/ 2147483646 h 1156"/>
                <a:gd name="T12" fmla="*/ 2147483646 w 1158"/>
                <a:gd name="T13" fmla="*/ 2147483646 h 1156"/>
                <a:gd name="T14" fmla="*/ 2147483646 w 1158"/>
                <a:gd name="T15" fmla="*/ 0 h 115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158" h="1156">
                  <a:moveTo>
                    <a:pt x="738" y="0"/>
                  </a:moveTo>
                  <a:lnTo>
                    <a:pt x="471" y="267"/>
                  </a:lnTo>
                  <a:lnTo>
                    <a:pt x="0" y="737"/>
                  </a:lnTo>
                  <a:lnTo>
                    <a:pt x="420" y="1156"/>
                  </a:lnTo>
                  <a:lnTo>
                    <a:pt x="891" y="685"/>
                  </a:lnTo>
                  <a:lnTo>
                    <a:pt x="1158" y="419"/>
                  </a:lnTo>
                  <a:lnTo>
                    <a:pt x="1082" y="76"/>
                  </a:lnTo>
                  <a:lnTo>
                    <a:pt x="73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58391" name="Group 4099">
              <a:extLst>
                <a:ext uri="{FF2B5EF4-FFF2-40B4-BE49-F238E27FC236}">
                  <a16:creationId xmlns:a16="http://schemas.microsoft.com/office/drawing/2014/main" id="{37A857FD-844E-41A8-A4B8-8A56346B4A6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51001" y="4470519"/>
              <a:ext cx="231280" cy="762342"/>
              <a:chOff x="7924800" y="2120900"/>
              <a:chExt cx="541338" cy="1784350"/>
            </a:xfrm>
          </p:grpSpPr>
          <p:sp>
            <p:nvSpPr>
              <p:cNvPr id="58392" name="Rectangle 25">
                <a:extLst>
                  <a:ext uri="{FF2B5EF4-FFF2-40B4-BE49-F238E27FC236}">
                    <a16:creationId xmlns:a16="http://schemas.microsoft.com/office/drawing/2014/main" id="{CEF708DB-1B21-4FB4-BFEF-E0F77C40E0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24800" y="2881313"/>
                <a:ext cx="71438" cy="1023937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58393" name="Rectangle 26">
                <a:extLst>
                  <a:ext uri="{FF2B5EF4-FFF2-40B4-BE49-F238E27FC236}">
                    <a16:creationId xmlns:a16="http://schemas.microsoft.com/office/drawing/2014/main" id="{87AAABFA-274E-4710-B15D-1F558F3443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093075" y="2881313"/>
                <a:ext cx="192088" cy="1023937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58394" name="Rectangle 27">
                <a:extLst>
                  <a:ext uri="{FF2B5EF4-FFF2-40B4-BE49-F238E27FC236}">
                    <a16:creationId xmlns:a16="http://schemas.microsoft.com/office/drawing/2014/main" id="{B03A5F90-D20C-4F7B-A631-C6B04AF9FF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369300" y="2881313"/>
                <a:ext cx="96838" cy="1023937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58395" name="Freeform 28">
                <a:extLst>
                  <a:ext uri="{FF2B5EF4-FFF2-40B4-BE49-F238E27FC236}">
                    <a16:creationId xmlns:a16="http://schemas.microsoft.com/office/drawing/2014/main" id="{E5A1B3CA-4646-4F63-A327-4AAA7893635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924800" y="2435225"/>
                <a:ext cx="541338" cy="373062"/>
              </a:xfrm>
              <a:custGeom>
                <a:avLst/>
                <a:gdLst>
                  <a:gd name="T0" fmla="*/ 2147483646 w 341"/>
                  <a:gd name="T1" fmla="*/ 0 h 235"/>
                  <a:gd name="T2" fmla="*/ 2147483646 w 341"/>
                  <a:gd name="T3" fmla="*/ 0 h 235"/>
                  <a:gd name="T4" fmla="*/ 0 w 341"/>
                  <a:gd name="T5" fmla="*/ 2147483646 h 235"/>
                  <a:gd name="T6" fmla="*/ 2147483646 w 341"/>
                  <a:gd name="T7" fmla="*/ 2147483646 h 235"/>
                  <a:gd name="T8" fmla="*/ 2147483646 w 341"/>
                  <a:gd name="T9" fmla="*/ 0 h 23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41" h="235">
                    <a:moveTo>
                      <a:pt x="250" y="0"/>
                    </a:moveTo>
                    <a:lnTo>
                      <a:pt x="91" y="0"/>
                    </a:lnTo>
                    <a:lnTo>
                      <a:pt x="0" y="235"/>
                    </a:lnTo>
                    <a:lnTo>
                      <a:pt x="341" y="235"/>
                    </a:lnTo>
                    <a:lnTo>
                      <a:pt x="25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396" name="Freeform 29">
                <a:extLst>
                  <a:ext uri="{FF2B5EF4-FFF2-40B4-BE49-F238E27FC236}">
                    <a16:creationId xmlns:a16="http://schemas.microsoft.com/office/drawing/2014/main" id="{1A0C13DF-3E4B-4301-AEED-7A1E68C210D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093075" y="2120900"/>
                <a:ext cx="204788" cy="254000"/>
              </a:xfrm>
              <a:custGeom>
                <a:avLst/>
                <a:gdLst>
                  <a:gd name="T0" fmla="*/ 2147483646 w 129"/>
                  <a:gd name="T1" fmla="*/ 0 h 160"/>
                  <a:gd name="T2" fmla="*/ 0 w 129"/>
                  <a:gd name="T3" fmla="*/ 2147483646 h 160"/>
                  <a:gd name="T4" fmla="*/ 2147483646 w 129"/>
                  <a:gd name="T5" fmla="*/ 2147483646 h 160"/>
                  <a:gd name="T6" fmla="*/ 2147483646 w 129"/>
                  <a:gd name="T7" fmla="*/ 0 h 1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9" h="160">
                    <a:moveTo>
                      <a:pt x="68" y="0"/>
                    </a:moveTo>
                    <a:lnTo>
                      <a:pt x="0" y="160"/>
                    </a:lnTo>
                    <a:lnTo>
                      <a:pt x="129" y="160"/>
                    </a:lnTo>
                    <a:lnTo>
                      <a:pt x="68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58378" name="Group 8">
            <a:extLst>
              <a:ext uri="{FF2B5EF4-FFF2-40B4-BE49-F238E27FC236}">
                <a16:creationId xmlns:a16="http://schemas.microsoft.com/office/drawing/2014/main" id="{01E47458-FEB4-4514-8205-7D2775D44310}"/>
              </a:ext>
            </a:extLst>
          </p:cNvPr>
          <p:cNvGrpSpPr>
            <a:grpSpLocks/>
          </p:cNvGrpSpPr>
          <p:nvPr/>
        </p:nvGrpSpPr>
        <p:grpSpPr bwMode="auto">
          <a:xfrm>
            <a:off x="1836738" y="4795838"/>
            <a:ext cx="1225550" cy="1223962"/>
            <a:chOff x="1836738" y="4795043"/>
            <a:chExt cx="1225550" cy="1223963"/>
          </a:xfrm>
        </p:grpSpPr>
        <p:sp>
          <p:nvSpPr>
            <p:cNvPr id="5" name="Freeform 10">
              <a:extLst>
                <a:ext uri="{FF2B5EF4-FFF2-40B4-BE49-F238E27FC236}">
                  <a16:creationId xmlns:a16="http://schemas.microsoft.com/office/drawing/2014/main" id="{ED03D61D-27E0-43E4-A922-B2C51002AE08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6738" y="4795043"/>
              <a:ext cx="1225550" cy="1223963"/>
            </a:xfrm>
            <a:custGeom>
              <a:avLst/>
              <a:gdLst>
                <a:gd name="T0" fmla="*/ 476 w 772"/>
                <a:gd name="T1" fmla="*/ 0 h 771"/>
                <a:gd name="T2" fmla="*/ 304 w 772"/>
                <a:gd name="T3" fmla="*/ 172 h 771"/>
                <a:gd name="T4" fmla="*/ 0 w 772"/>
                <a:gd name="T5" fmla="*/ 476 h 771"/>
                <a:gd name="T6" fmla="*/ 296 w 772"/>
                <a:gd name="T7" fmla="*/ 771 h 771"/>
                <a:gd name="T8" fmla="*/ 600 w 772"/>
                <a:gd name="T9" fmla="*/ 468 h 771"/>
                <a:gd name="T10" fmla="*/ 772 w 772"/>
                <a:gd name="T11" fmla="*/ 295 h 771"/>
                <a:gd name="T12" fmla="*/ 711 w 772"/>
                <a:gd name="T13" fmla="*/ 61 h 771"/>
                <a:gd name="T14" fmla="*/ 476 w 772"/>
                <a:gd name="T15" fmla="*/ 0 h 7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72" h="771">
                  <a:moveTo>
                    <a:pt x="476" y="0"/>
                  </a:moveTo>
                  <a:lnTo>
                    <a:pt x="304" y="172"/>
                  </a:lnTo>
                  <a:lnTo>
                    <a:pt x="0" y="476"/>
                  </a:lnTo>
                  <a:lnTo>
                    <a:pt x="296" y="771"/>
                  </a:lnTo>
                  <a:lnTo>
                    <a:pt x="600" y="468"/>
                  </a:lnTo>
                  <a:lnTo>
                    <a:pt x="772" y="295"/>
                  </a:lnTo>
                  <a:lnTo>
                    <a:pt x="711" y="61"/>
                  </a:lnTo>
                  <a:lnTo>
                    <a:pt x="47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grpSp>
          <p:nvGrpSpPr>
            <p:cNvPr id="58387" name="Group 4104">
              <a:extLst>
                <a:ext uri="{FF2B5EF4-FFF2-40B4-BE49-F238E27FC236}">
                  <a16:creationId xmlns:a16="http://schemas.microsoft.com/office/drawing/2014/main" id="{D4746E3A-EBE6-40E8-8520-761CC786BD6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33272" y="5407024"/>
              <a:ext cx="370216" cy="272599"/>
              <a:chOff x="6764338" y="2251075"/>
              <a:chExt cx="2089150" cy="1538288"/>
            </a:xfrm>
          </p:grpSpPr>
          <p:sp>
            <p:nvSpPr>
              <p:cNvPr id="58388" name="Freeform 34">
                <a:extLst>
                  <a:ext uri="{FF2B5EF4-FFF2-40B4-BE49-F238E27FC236}">
                    <a16:creationId xmlns:a16="http://schemas.microsoft.com/office/drawing/2014/main" id="{2ACF3541-6C83-4021-B9D7-9736ADE3BCAB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6764338" y="2251075"/>
                <a:ext cx="2089150" cy="1538288"/>
              </a:xfrm>
              <a:custGeom>
                <a:avLst/>
                <a:gdLst>
                  <a:gd name="T0" fmla="*/ 2147483646 w 1316"/>
                  <a:gd name="T1" fmla="*/ 2147483646 h 969"/>
                  <a:gd name="T2" fmla="*/ 2147483646 w 1316"/>
                  <a:gd name="T3" fmla="*/ 0 h 969"/>
                  <a:gd name="T4" fmla="*/ 0 w 1316"/>
                  <a:gd name="T5" fmla="*/ 0 h 969"/>
                  <a:gd name="T6" fmla="*/ 0 w 1316"/>
                  <a:gd name="T7" fmla="*/ 2147483646 h 969"/>
                  <a:gd name="T8" fmla="*/ 2147483646 w 1316"/>
                  <a:gd name="T9" fmla="*/ 2147483646 h 969"/>
                  <a:gd name="T10" fmla="*/ 2147483646 w 1316"/>
                  <a:gd name="T11" fmla="*/ 2147483646 h 969"/>
                  <a:gd name="T12" fmla="*/ 2147483646 w 1316"/>
                  <a:gd name="T13" fmla="*/ 2147483646 h 969"/>
                  <a:gd name="T14" fmla="*/ 2147483646 w 1316"/>
                  <a:gd name="T15" fmla="*/ 2147483646 h 969"/>
                  <a:gd name="T16" fmla="*/ 2147483646 w 1316"/>
                  <a:gd name="T17" fmla="*/ 2147483646 h 969"/>
                  <a:gd name="T18" fmla="*/ 2147483646 w 1316"/>
                  <a:gd name="T19" fmla="*/ 2147483646 h 969"/>
                  <a:gd name="T20" fmla="*/ 2147483646 w 1316"/>
                  <a:gd name="T21" fmla="*/ 2147483646 h 969"/>
                  <a:gd name="T22" fmla="*/ 2147483646 w 1316"/>
                  <a:gd name="T23" fmla="*/ 2147483646 h 969"/>
                  <a:gd name="T24" fmla="*/ 2147483646 w 1316"/>
                  <a:gd name="T25" fmla="*/ 2147483646 h 969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316" h="969">
                    <a:moveTo>
                      <a:pt x="1316" y="248"/>
                    </a:moveTo>
                    <a:lnTo>
                      <a:pt x="1035" y="0"/>
                    </a:lnTo>
                    <a:lnTo>
                      <a:pt x="0" y="0"/>
                    </a:lnTo>
                    <a:lnTo>
                      <a:pt x="0" y="969"/>
                    </a:lnTo>
                    <a:lnTo>
                      <a:pt x="1316" y="969"/>
                    </a:lnTo>
                    <a:lnTo>
                      <a:pt x="1316" y="248"/>
                    </a:lnTo>
                    <a:close/>
                    <a:moveTo>
                      <a:pt x="1229" y="894"/>
                    </a:moveTo>
                    <a:lnTo>
                      <a:pt x="75" y="894"/>
                    </a:lnTo>
                    <a:lnTo>
                      <a:pt x="75" y="86"/>
                    </a:lnTo>
                    <a:lnTo>
                      <a:pt x="949" y="86"/>
                    </a:lnTo>
                    <a:lnTo>
                      <a:pt x="949" y="323"/>
                    </a:lnTo>
                    <a:lnTo>
                      <a:pt x="1229" y="323"/>
                    </a:lnTo>
                    <a:lnTo>
                      <a:pt x="1229" y="89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389" name="Freeform 35">
                <a:extLst>
                  <a:ext uri="{FF2B5EF4-FFF2-40B4-BE49-F238E27FC236}">
                    <a16:creationId xmlns:a16="http://schemas.microsoft.com/office/drawing/2014/main" id="{EE08CF5B-BBF8-432F-A3E3-D23D3F8B826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107238" y="2524125"/>
                <a:ext cx="1282700" cy="1025525"/>
              </a:xfrm>
              <a:custGeom>
                <a:avLst/>
                <a:gdLst>
                  <a:gd name="T0" fmla="*/ 2147483646 w 808"/>
                  <a:gd name="T1" fmla="*/ 0 h 646"/>
                  <a:gd name="T2" fmla="*/ 2147483646 w 808"/>
                  <a:gd name="T3" fmla="*/ 0 h 646"/>
                  <a:gd name="T4" fmla="*/ 0 w 808"/>
                  <a:gd name="T5" fmla="*/ 0 h 646"/>
                  <a:gd name="T6" fmla="*/ 2147483646 w 808"/>
                  <a:gd name="T7" fmla="*/ 2147483646 h 646"/>
                  <a:gd name="T8" fmla="*/ 2147483646 w 808"/>
                  <a:gd name="T9" fmla="*/ 2147483646 h 646"/>
                  <a:gd name="T10" fmla="*/ 2147483646 w 808"/>
                  <a:gd name="T11" fmla="*/ 2147483646 h 646"/>
                  <a:gd name="T12" fmla="*/ 2147483646 w 808"/>
                  <a:gd name="T13" fmla="*/ 2147483646 h 646"/>
                  <a:gd name="T14" fmla="*/ 2147483646 w 808"/>
                  <a:gd name="T15" fmla="*/ 2147483646 h 646"/>
                  <a:gd name="T16" fmla="*/ 2147483646 w 808"/>
                  <a:gd name="T17" fmla="*/ 2147483646 h 646"/>
                  <a:gd name="T18" fmla="*/ 2147483646 w 808"/>
                  <a:gd name="T19" fmla="*/ 2147483646 h 646"/>
                  <a:gd name="T20" fmla="*/ 2147483646 w 808"/>
                  <a:gd name="T21" fmla="*/ 2147483646 h 646"/>
                  <a:gd name="T22" fmla="*/ 2147483646 w 808"/>
                  <a:gd name="T23" fmla="*/ 0 h 646"/>
                  <a:gd name="T24" fmla="*/ 2147483646 w 808"/>
                  <a:gd name="T25" fmla="*/ 2147483646 h 646"/>
                  <a:gd name="T26" fmla="*/ 2147483646 w 808"/>
                  <a:gd name="T27" fmla="*/ 2147483646 h 646"/>
                  <a:gd name="T28" fmla="*/ 2147483646 w 808"/>
                  <a:gd name="T29" fmla="*/ 2147483646 h 646"/>
                  <a:gd name="T30" fmla="*/ 2147483646 w 808"/>
                  <a:gd name="T31" fmla="*/ 2147483646 h 646"/>
                  <a:gd name="T32" fmla="*/ 2147483646 w 808"/>
                  <a:gd name="T33" fmla="*/ 2147483646 h 646"/>
                  <a:gd name="T34" fmla="*/ 2147483646 w 808"/>
                  <a:gd name="T35" fmla="*/ 2147483646 h 646"/>
                  <a:gd name="T36" fmla="*/ 2147483646 w 808"/>
                  <a:gd name="T37" fmla="*/ 2147483646 h 646"/>
                  <a:gd name="T38" fmla="*/ 2147483646 w 808"/>
                  <a:gd name="T39" fmla="*/ 2147483646 h 646"/>
                  <a:gd name="T40" fmla="*/ 2147483646 w 808"/>
                  <a:gd name="T41" fmla="*/ 2147483646 h 646"/>
                  <a:gd name="T42" fmla="*/ 2147483646 w 808"/>
                  <a:gd name="T43" fmla="*/ 2147483646 h 646"/>
                  <a:gd name="T44" fmla="*/ 2147483646 w 808"/>
                  <a:gd name="T45" fmla="*/ 2147483646 h 646"/>
                  <a:gd name="T46" fmla="*/ 2147483646 w 808"/>
                  <a:gd name="T47" fmla="*/ 2147483646 h 646"/>
                  <a:gd name="T48" fmla="*/ 2147483646 w 808"/>
                  <a:gd name="T49" fmla="*/ 2147483646 h 646"/>
                  <a:gd name="T50" fmla="*/ 2147483646 w 808"/>
                  <a:gd name="T51" fmla="*/ 2147483646 h 646"/>
                  <a:gd name="T52" fmla="*/ 2147483646 w 808"/>
                  <a:gd name="T53" fmla="*/ 2147483646 h 646"/>
                  <a:gd name="T54" fmla="*/ 2147483646 w 808"/>
                  <a:gd name="T55" fmla="*/ 2147483646 h 646"/>
                  <a:gd name="T56" fmla="*/ 2147483646 w 808"/>
                  <a:gd name="T57" fmla="*/ 2147483646 h 646"/>
                  <a:gd name="T58" fmla="*/ 2147483646 w 808"/>
                  <a:gd name="T59" fmla="*/ 2147483646 h 646"/>
                  <a:gd name="T60" fmla="*/ 2147483646 w 808"/>
                  <a:gd name="T61" fmla="*/ 2147483646 h 646"/>
                  <a:gd name="T62" fmla="*/ 2147483646 w 808"/>
                  <a:gd name="T63" fmla="*/ 2147483646 h 646"/>
                  <a:gd name="T64" fmla="*/ 2147483646 w 808"/>
                  <a:gd name="T65" fmla="*/ 2147483646 h 646"/>
                  <a:gd name="T66" fmla="*/ 2147483646 w 808"/>
                  <a:gd name="T67" fmla="*/ 2147483646 h 646"/>
                  <a:gd name="T68" fmla="*/ 2147483646 w 808"/>
                  <a:gd name="T69" fmla="*/ 2147483646 h 646"/>
                  <a:gd name="T70" fmla="*/ 2147483646 w 808"/>
                  <a:gd name="T71" fmla="*/ 2147483646 h 646"/>
                  <a:gd name="T72" fmla="*/ 2147483646 w 808"/>
                  <a:gd name="T73" fmla="*/ 2147483646 h 646"/>
                  <a:gd name="T74" fmla="*/ 2147483646 w 808"/>
                  <a:gd name="T75" fmla="*/ 2147483646 h 646"/>
                  <a:gd name="T76" fmla="*/ 2147483646 w 808"/>
                  <a:gd name="T77" fmla="*/ 2147483646 h 646"/>
                  <a:gd name="T78" fmla="*/ 2147483646 w 808"/>
                  <a:gd name="T79" fmla="*/ 2147483646 h 646"/>
                  <a:gd name="T80" fmla="*/ 2147483646 w 808"/>
                  <a:gd name="T81" fmla="*/ 2147483646 h 646"/>
                  <a:gd name="T82" fmla="*/ 2147483646 w 808"/>
                  <a:gd name="T83" fmla="*/ 2147483646 h 646"/>
                  <a:gd name="T84" fmla="*/ 2147483646 w 808"/>
                  <a:gd name="T85" fmla="*/ 2147483646 h 646"/>
                  <a:gd name="T86" fmla="*/ 2147483646 w 808"/>
                  <a:gd name="T87" fmla="*/ 2147483646 h 646"/>
                  <a:gd name="T88" fmla="*/ 2147483646 w 808"/>
                  <a:gd name="T89" fmla="*/ 2147483646 h 646"/>
                  <a:gd name="T90" fmla="*/ 2147483646 w 808"/>
                  <a:gd name="T91" fmla="*/ 2147483646 h 646"/>
                  <a:gd name="T92" fmla="*/ 2147483646 w 808"/>
                  <a:gd name="T93" fmla="*/ 2147483646 h 646"/>
                  <a:gd name="T94" fmla="*/ 2147483646 w 808"/>
                  <a:gd name="T95" fmla="*/ 2147483646 h 646"/>
                  <a:gd name="T96" fmla="*/ 2147483646 w 808"/>
                  <a:gd name="T97" fmla="*/ 2147483646 h 646"/>
                  <a:gd name="T98" fmla="*/ 2147483646 w 808"/>
                  <a:gd name="T99" fmla="*/ 2147483646 h 646"/>
                  <a:gd name="T100" fmla="*/ 2147483646 w 808"/>
                  <a:gd name="T101" fmla="*/ 2147483646 h 646"/>
                  <a:gd name="T102" fmla="*/ 2147483646 w 808"/>
                  <a:gd name="T103" fmla="*/ 2147483646 h 646"/>
                  <a:gd name="T104" fmla="*/ 2147483646 w 808"/>
                  <a:gd name="T105" fmla="*/ 2147483646 h 646"/>
                  <a:gd name="T106" fmla="*/ 2147483646 w 808"/>
                  <a:gd name="T107" fmla="*/ 2147483646 h 646"/>
                  <a:gd name="T108" fmla="*/ 2147483646 w 808"/>
                  <a:gd name="T109" fmla="*/ 2147483646 h 646"/>
                  <a:gd name="T110" fmla="*/ 2147483646 w 808"/>
                  <a:gd name="T111" fmla="*/ 2147483646 h 646"/>
                  <a:gd name="T112" fmla="*/ 2147483646 w 808"/>
                  <a:gd name="T113" fmla="*/ 2147483646 h 646"/>
                  <a:gd name="T114" fmla="*/ 2147483646 w 808"/>
                  <a:gd name="T115" fmla="*/ 2147483646 h 646"/>
                  <a:gd name="T116" fmla="*/ 2147483646 w 808"/>
                  <a:gd name="T117" fmla="*/ 2147483646 h 646"/>
                  <a:gd name="T118" fmla="*/ 2147483646 w 808"/>
                  <a:gd name="T119" fmla="*/ 2147483646 h 646"/>
                  <a:gd name="T120" fmla="*/ 2147483646 w 808"/>
                  <a:gd name="T121" fmla="*/ 2147483646 h 646"/>
                  <a:gd name="T122" fmla="*/ 2147483646 w 808"/>
                  <a:gd name="T123" fmla="*/ 2147483646 h 64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0" t="0" r="r" b="b"/>
                <a:pathLst>
                  <a:path w="808" h="646">
                    <a:moveTo>
                      <a:pt x="647" y="0"/>
                    </a:moveTo>
                    <a:lnTo>
                      <a:pt x="614" y="0"/>
                    </a:lnTo>
                    <a:lnTo>
                      <a:pt x="21" y="0"/>
                    </a:lnTo>
                    <a:lnTo>
                      <a:pt x="10" y="0"/>
                    </a:lnTo>
                    <a:lnTo>
                      <a:pt x="0" y="0"/>
                    </a:lnTo>
                    <a:lnTo>
                      <a:pt x="0" y="646"/>
                    </a:lnTo>
                    <a:lnTo>
                      <a:pt x="10" y="646"/>
                    </a:lnTo>
                    <a:lnTo>
                      <a:pt x="21" y="646"/>
                    </a:lnTo>
                    <a:lnTo>
                      <a:pt x="808" y="646"/>
                    </a:lnTo>
                    <a:lnTo>
                      <a:pt x="808" y="625"/>
                    </a:lnTo>
                    <a:lnTo>
                      <a:pt x="808" y="496"/>
                    </a:lnTo>
                    <a:lnTo>
                      <a:pt x="808" y="474"/>
                    </a:lnTo>
                    <a:lnTo>
                      <a:pt x="808" y="345"/>
                    </a:lnTo>
                    <a:lnTo>
                      <a:pt x="808" y="313"/>
                    </a:lnTo>
                    <a:lnTo>
                      <a:pt x="808" y="194"/>
                    </a:lnTo>
                    <a:lnTo>
                      <a:pt x="808" y="162"/>
                    </a:lnTo>
                    <a:lnTo>
                      <a:pt x="808" y="32"/>
                    </a:lnTo>
                    <a:lnTo>
                      <a:pt x="808" y="0"/>
                    </a:lnTo>
                    <a:lnTo>
                      <a:pt x="647" y="0"/>
                    </a:lnTo>
                    <a:close/>
                    <a:moveTo>
                      <a:pt x="161" y="625"/>
                    </a:moveTo>
                    <a:lnTo>
                      <a:pt x="21" y="625"/>
                    </a:lnTo>
                    <a:lnTo>
                      <a:pt x="21" y="496"/>
                    </a:lnTo>
                    <a:lnTo>
                      <a:pt x="161" y="496"/>
                    </a:lnTo>
                    <a:lnTo>
                      <a:pt x="161" y="625"/>
                    </a:lnTo>
                    <a:close/>
                    <a:moveTo>
                      <a:pt x="161" y="474"/>
                    </a:moveTo>
                    <a:lnTo>
                      <a:pt x="21" y="474"/>
                    </a:lnTo>
                    <a:lnTo>
                      <a:pt x="21" y="345"/>
                    </a:lnTo>
                    <a:lnTo>
                      <a:pt x="161" y="345"/>
                    </a:lnTo>
                    <a:lnTo>
                      <a:pt x="161" y="474"/>
                    </a:lnTo>
                    <a:close/>
                    <a:moveTo>
                      <a:pt x="161" y="313"/>
                    </a:moveTo>
                    <a:lnTo>
                      <a:pt x="21" y="313"/>
                    </a:lnTo>
                    <a:lnTo>
                      <a:pt x="21" y="194"/>
                    </a:lnTo>
                    <a:lnTo>
                      <a:pt x="161" y="194"/>
                    </a:lnTo>
                    <a:lnTo>
                      <a:pt x="161" y="313"/>
                    </a:lnTo>
                    <a:close/>
                    <a:moveTo>
                      <a:pt x="161" y="162"/>
                    </a:moveTo>
                    <a:lnTo>
                      <a:pt x="21" y="162"/>
                    </a:lnTo>
                    <a:lnTo>
                      <a:pt x="21" y="32"/>
                    </a:lnTo>
                    <a:lnTo>
                      <a:pt x="161" y="32"/>
                    </a:lnTo>
                    <a:lnTo>
                      <a:pt x="161" y="162"/>
                    </a:lnTo>
                    <a:close/>
                    <a:moveTo>
                      <a:pt x="312" y="625"/>
                    </a:moveTo>
                    <a:lnTo>
                      <a:pt x="183" y="625"/>
                    </a:lnTo>
                    <a:lnTo>
                      <a:pt x="183" y="496"/>
                    </a:lnTo>
                    <a:lnTo>
                      <a:pt x="312" y="496"/>
                    </a:lnTo>
                    <a:lnTo>
                      <a:pt x="312" y="625"/>
                    </a:lnTo>
                    <a:close/>
                    <a:moveTo>
                      <a:pt x="312" y="474"/>
                    </a:moveTo>
                    <a:lnTo>
                      <a:pt x="183" y="474"/>
                    </a:lnTo>
                    <a:lnTo>
                      <a:pt x="183" y="345"/>
                    </a:lnTo>
                    <a:lnTo>
                      <a:pt x="312" y="345"/>
                    </a:lnTo>
                    <a:lnTo>
                      <a:pt x="312" y="474"/>
                    </a:lnTo>
                    <a:close/>
                    <a:moveTo>
                      <a:pt x="312" y="313"/>
                    </a:moveTo>
                    <a:lnTo>
                      <a:pt x="183" y="313"/>
                    </a:lnTo>
                    <a:lnTo>
                      <a:pt x="183" y="194"/>
                    </a:lnTo>
                    <a:lnTo>
                      <a:pt x="312" y="194"/>
                    </a:lnTo>
                    <a:lnTo>
                      <a:pt x="312" y="313"/>
                    </a:lnTo>
                    <a:close/>
                    <a:moveTo>
                      <a:pt x="312" y="162"/>
                    </a:moveTo>
                    <a:lnTo>
                      <a:pt x="183" y="162"/>
                    </a:lnTo>
                    <a:lnTo>
                      <a:pt x="183" y="32"/>
                    </a:lnTo>
                    <a:lnTo>
                      <a:pt x="312" y="32"/>
                    </a:lnTo>
                    <a:lnTo>
                      <a:pt x="312" y="162"/>
                    </a:lnTo>
                    <a:close/>
                    <a:moveTo>
                      <a:pt x="463" y="625"/>
                    </a:moveTo>
                    <a:lnTo>
                      <a:pt x="334" y="625"/>
                    </a:lnTo>
                    <a:lnTo>
                      <a:pt x="334" y="496"/>
                    </a:lnTo>
                    <a:lnTo>
                      <a:pt x="463" y="496"/>
                    </a:lnTo>
                    <a:lnTo>
                      <a:pt x="463" y="625"/>
                    </a:lnTo>
                    <a:close/>
                    <a:moveTo>
                      <a:pt x="463" y="474"/>
                    </a:moveTo>
                    <a:lnTo>
                      <a:pt x="334" y="474"/>
                    </a:lnTo>
                    <a:lnTo>
                      <a:pt x="334" y="345"/>
                    </a:lnTo>
                    <a:lnTo>
                      <a:pt x="463" y="345"/>
                    </a:lnTo>
                    <a:lnTo>
                      <a:pt x="463" y="474"/>
                    </a:lnTo>
                    <a:close/>
                    <a:moveTo>
                      <a:pt x="463" y="313"/>
                    </a:moveTo>
                    <a:lnTo>
                      <a:pt x="334" y="313"/>
                    </a:lnTo>
                    <a:lnTo>
                      <a:pt x="334" y="194"/>
                    </a:lnTo>
                    <a:lnTo>
                      <a:pt x="463" y="194"/>
                    </a:lnTo>
                    <a:lnTo>
                      <a:pt x="463" y="313"/>
                    </a:lnTo>
                    <a:close/>
                    <a:moveTo>
                      <a:pt x="463" y="162"/>
                    </a:moveTo>
                    <a:lnTo>
                      <a:pt x="334" y="162"/>
                    </a:lnTo>
                    <a:lnTo>
                      <a:pt x="334" y="32"/>
                    </a:lnTo>
                    <a:lnTo>
                      <a:pt x="463" y="32"/>
                    </a:lnTo>
                    <a:lnTo>
                      <a:pt x="463" y="162"/>
                    </a:lnTo>
                    <a:close/>
                    <a:moveTo>
                      <a:pt x="614" y="625"/>
                    </a:moveTo>
                    <a:lnTo>
                      <a:pt x="496" y="625"/>
                    </a:lnTo>
                    <a:lnTo>
                      <a:pt x="496" y="496"/>
                    </a:lnTo>
                    <a:lnTo>
                      <a:pt x="614" y="496"/>
                    </a:lnTo>
                    <a:lnTo>
                      <a:pt x="614" y="625"/>
                    </a:lnTo>
                    <a:close/>
                    <a:moveTo>
                      <a:pt x="614" y="474"/>
                    </a:moveTo>
                    <a:lnTo>
                      <a:pt x="496" y="474"/>
                    </a:lnTo>
                    <a:lnTo>
                      <a:pt x="496" y="345"/>
                    </a:lnTo>
                    <a:lnTo>
                      <a:pt x="614" y="345"/>
                    </a:lnTo>
                    <a:lnTo>
                      <a:pt x="614" y="474"/>
                    </a:lnTo>
                    <a:close/>
                    <a:moveTo>
                      <a:pt x="614" y="313"/>
                    </a:moveTo>
                    <a:lnTo>
                      <a:pt x="496" y="313"/>
                    </a:lnTo>
                    <a:lnTo>
                      <a:pt x="496" y="194"/>
                    </a:lnTo>
                    <a:lnTo>
                      <a:pt x="614" y="194"/>
                    </a:lnTo>
                    <a:lnTo>
                      <a:pt x="614" y="313"/>
                    </a:lnTo>
                    <a:close/>
                    <a:moveTo>
                      <a:pt x="614" y="162"/>
                    </a:moveTo>
                    <a:lnTo>
                      <a:pt x="496" y="162"/>
                    </a:lnTo>
                    <a:lnTo>
                      <a:pt x="496" y="32"/>
                    </a:lnTo>
                    <a:lnTo>
                      <a:pt x="614" y="32"/>
                    </a:lnTo>
                    <a:lnTo>
                      <a:pt x="614" y="162"/>
                    </a:lnTo>
                    <a:close/>
                    <a:moveTo>
                      <a:pt x="776" y="625"/>
                    </a:moveTo>
                    <a:lnTo>
                      <a:pt x="647" y="625"/>
                    </a:lnTo>
                    <a:lnTo>
                      <a:pt x="647" y="496"/>
                    </a:lnTo>
                    <a:lnTo>
                      <a:pt x="776" y="496"/>
                    </a:lnTo>
                    <a:lnTo>
                      <a:pt x="776" y="625"/>
                    </a:lnTo>
                    <a:close/>
                    <a:moveTo>
                      <a:pt x="776" y="474"/>
                    </a:moveTo>
                    <a:lnTo>
                      <a:pt x="647" y="474"/>
                    </a:lnTo>
                    <a:lnTo>
                      <a:pt x="647" y="345"/>
                    </a:lnTo>
                    <a:lnTo>
                      <a:pt x="776" y="345"/>
                    </a:lnTo>
                    <a:lnTo>
                      <a:pt x="776" y="474"/>
                    </a:lnTo>
                    <a:close/>
                    <a:moveTo>
                      <a:pt x="776" y="313"/>
                    </a:moveTo>
                    <a:lnTo>
                      <a:pt x="647" y="313"/>
                    </a:lnTo>
                    <a:lnTo>
                      <a:pt x="647" y="194"/>
                    </a:lnTo>
                    <a:lnTo>
                      <a:pt x="776" y="194"/>
                    </a:lnTo>
                    <a:lnTo>
                      <a:pt x="776" y="313"/>
                    </a:lnTo>
                    <a:close/>
                    <a:moveTo>
                      <a:pt x="776" y="32"/>
                    </a:moveTo>
                    <a:lnTo>
                      <a:pt x="776" y="162"/>
                    </a:lnTo>
                    <a:lnTo>
                      <a:pt x="647" y="162"/>
                    </a:lnTo>
                    <a:lnTo>
                      <a:pt x="647" y="32"/>
                    </a:lnTo>
                    <a:lnTo>
                      <a:pt x="776" y="32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58379" name="Group 7">
            <a:extLst>
              <a:ext uri="{FF2B5EF4-FFF2-40B4-BE49-F238E27FC236}">
                <a16:creationId xmlns:a16="http://schemas.microsoft.com/office/drawing/2014/main" id="{35B2C3A5-FCF4-4AC3-AA3B-FCF9C900AEB6}"/>
              </a:ext>
            </a:extLst>
          </p:cNvPr>
          <p:cNvGrpSpPr>
            <a:grpSpLocks/>
          </p:cNvGrpSpPr>
          <p:nvPr/>
        </p:nvGrpSpPr>
        <p:grpSpPr bwMode="auto">
          <a:xfrm>
            <a:off x="2503488" y="5626100"/>
            <a:ext cx="946150" cy="942975"/>
            <a:chOff x="2503488" y="5625306"/>
            <a:chExt cx="946150" cy="942975"/>
          </a:xfrm>
        </p:grpSpPr>
        <p:sp>
          <p:nvSpPr>
            <p:cNvPr id="10" name="Freeform 659">
              <a:extLst>
                <a:ext uri="{FF2B5EF4-FFF2-40B4-BE49-F238E27FC236}">
                  <a16:creationId xmlns:a16="http://schemas.microsoft.com/office/drawing/2014/main" id="{77EB6470-4AB2-42FC-AF68-864EB9F64F1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03488" y="5625306"/>
              <a:ext cx="946150" cy="942975"/>
            </a:xfrm>
            <a:custGeom>
              <a:avLst/>
              <a:gdLst>
                <a:gd name="T0" fmla="*/ 355 w 596"/>
                <a:gd name="T1" fmla="*/ 0 h 594"/>
                <a:gd name="T2" fmla="*/ 227 w 596"/>
                <a:gd name="T3" fmla="*/ 128 h 594"/>
                <a:gd name="T4" fmla="*/ 0 w 596"/>
                <a:gd name="T5" fmla="*/ 353 h 594"/>
                <a:gd name="T6" fmla="*/ 242 w 596"/>
                <a:gd name="T7" fmla="*/ 594 h 594"/>
                <a:gd name="T8" fmla="*/ 468 w 596"/>
                <a:gd name="T9" fmla="*/ 369 h 594"/>
                <a:gd name="T10" fmla="*/ 596 w 596"/>
                <a:gd name="T11" fmla="*/ 241 h 594"/>
                <a:gd name="T12" fmla="*/ 539 w 596"/>
                <a:gd name="T13" fmla="*/ 56 h 594"/>
                <a:gd name="T14" fmla="*/ 355 w 596"/>
                <a:gd name="T15" fmla="*/ 0 h 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96" h="594">
                  <a:moveTo>
                    <a:pt x="355" y="0"/>
                  </a:moveTo>
                  <a:lnTo>
                    <a:pt x="227" y="128"/>
                  </a:lnTo>
                  <a:lnTo>
                    <a:pt x="0" y="353"/>
                  </a:lnTo>
                  <a:lnTo>
                    <a:pt x="242" y="594"/>
                  </a:lnTo>
                  <a:lnTo>
                    <a:pt x="468" y="369"/>
                  </a:lnTo>
                  <a:lnTo>
                    <a:pt x="596" y="241"/>
                  </a:lnTo>
                  <a:lnTo>
                    <a:pt x="539" y="56"/>
                  </a:lnTo>
                  <a:lnTo>
                    <a:pt x="3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grpSp>
          <p:nvGrpSpPr>
            <p:cNvPr id="4112" name="Group 4111">
              <a:extLst>
                <a:ext uri="{FF2B5EF4-FFF2-40B4-BE49-F238E27FC236}">
                  <a16:creationId xmlns:a16="http://schemas.microsoft.com/office/drawing/2014/main" id="{68FCA168-F0FD-4E36-8D77-2EF65BD6DFC2}"/>
                </a:ext>
              </a:extLst>
            </p:cNvPr>
            <p:cNvGrpSpPr/>
            <p:nvPr/>
          </p:nvGrpSpPr>
          <p:grpSpPr>
            <a:xfrm>
              <a:off x="2701925" y="6112024"/>
              <a:ext cx="236538" cy="239801"/>
              <a:chOff x="8156575" y="3668713"/>
              <a:chExt cx="460376" cy="466726"/>
            </a:xfrm>
            <a:solidFill>
              <a:schemeClr val="bg1"/>
            </a:solidFill>
          </p:grpSpPr>
          <p:sp>
            <p:nvSpPr>
              <p:cNvPr id="4109" name="Freeform 40">
                <a:extLst>
                  <a:ext uri="{FF2B5EF4-FFF2-40B4-BE49-F238E27FC236}">
                    <a16:creationId xmlns:a16="http://schemas.microsoft.com/office/drawing/2014/main" id="{197AFBEE-4C7D-4981-A2A4-985F4C7049A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156575" y="3668713"/>
                <a:ext cx="225425" cy="225425"/>
              </a:xfrm>
              <a:custGeom>
                <a:avLst/>
                <a:gdLst>
                  <a:gd name="T0" fmla="*/ 19 w 60"/>
                  <a:gd name="T1" fmla="*/ 53 h 60"/>
                  <a:gd name="T2" fmla="*/ 8 w 60"/>
                  <a:gd name="T3" fmla="*/ 53 h 60"/>
                  <a:gd name="T4" fmla="*/ 8 w 60"/>
                  <a:gd name="T5" fmla="*/ 8 h 60"/>
                  <a:gd name="T6" fmla="*/ 53 w 60"/>
                  <a:gd name="T7" fmla="*/ 8 h 60"/>
                  <a:gd name="T8" fmla="*/ 53 w 60"/>
                  <a:gd name="T9" fmla="*/ 53 h 60"/>
                  <a:gd name="T10" fmla="*/ 34 w 60"/>
                  <a:gd name="T11" fmla="*/ 53 h 60"/>
                  <a:gd name="T12" fmla="*/ 33 w 60"/>
                  <a:gd name="T13" fmla="*/ 60 h 60"/>
                  <a:gd name="T14" fmla="*/ 60 w 60"/>
                  <a:gd name="T15" fmla="*/ 60 h 60"/>
                  <a:gd name="T16" fmla="*/ 60 w 60"/>
                  <a:gd name="T17" fmla="*/ 0 h 60"/>
                  <a:gd name="T18" fmla="*/ 0 w 60"/>
                  <a:gd name="T19" fmla="*/ 0 h 60"/>
                  <a:gd name="T20" fmla="*/ 0 w 60"/>
                  <a:gd name="T21" fmla="*/ 60 h 60"/>
                  <a:gd name="T22" fmla="*/ 14 w 60"/>
                  <a:gd name="T23" fmla="*/ 60 h 60"/>
                  <a:gd name="T24" fmla="*/ 19 w 60"/>
                  <a:gd name="T25" fmla="*/ 53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60" h="60">
                    <a:moveTo>
                      <a:pt x="19" y="53"/>
                    </a:moveTo>
                    <a:cubicBezTo>
                      <a:pt x="8" y="53"/>
                      <a:pt x="8" y="53"/>
                      <a:pt x="8" y="53"/>
                    </a:cubicBezTo>
                    <a:cubicBezTo>
                      <a:pt x="8" y="8"/>
                      <a:pt x="8" y="8"/>
                      <a:pt x="8" y="8"/>
                    </a:cubicBezTo>
                    <a:cubicBezTo>
                      <a:pt x="53" y="8"/>
                      <a:pt x="53" y="8"/>
                      <a:pt x="53" y="8"/>
                    </a:cubicBezTo>
                    <a:cubicBezTo>
                      <a:pt x="53" y="53"/>
                      <a:pt x="53" y="53"/>
                      <a:pt x="53" y="53"/>
                    </a:cubicBezTo>
                    <a:cubicBezTo>
                      <a:pt x="34" y="53"/>
                      <a:pt x="34" y="53"/>
                      <a:pt x="34" y="53"/>
                    </a:cubicBezTo>
                    <a:cubicBezTo>
                      <a:pt x="34" y="55"/>
                      <a:pt x="33" y="58"/>
                      <a:pt x="33" y="60"/>
                    </a:cubicBezTo>
                    <a:cubicBezTo>
                      <a:pt x="60" y="60"/>
                      <a:pt x="60" y="60"/>
                      <a:pt x="60" y="60"/>
                    </a:cubicBezTo>
                    <a:cubicBezTo>
                      <a:pt x="60" y="0"/>
                      <a:pt x="60" y="0"/>
                      <a:pt x="6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60"/>
                      <a:pt x="0" y="60"/>
                      <a:pt x="0" y="60"/>
                    </a:cubicBezTo>
                    <a:cubicBezTo>
                      <a:pt x="14" y="60"/>
                      <a:pt x="14" y="60"/>
                      <a:pt x="14" y="60"/>
                    </a:cubicBezTo>
                    <a:cubicBezTo>
                      <a:pt x="15" y="58"/>
                      <a:pt x="17" y="55"/>
                      <a:pt x="19" y="5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4110" name="Freeform 41">
                <a:extLst>
                  <a:ext uri="{FF2B5EF4-FFF2-40B4-BE49-F238E27FC236}">
                    <a16:creationId xmlns:a16="http://schemas.microsoft.com/office/drawing/2014/main" id="{42A4560F-3336-47F8-8930-7CA1B19EDD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93113" y="3905251"/>
                <a:ext cx="223838" cy="230188"/>
              </a:xfrm>
              <a:custGeom>
                <a:avLst/>
                <a:gdLst>
                  <a:gd name="T0" fmla="*/ 0 w 141"/>
                  <a:gd name="T1" fmla="*/ 0 h 145"/>
                  <a:gd name="T2" fmla="*/ 0 w 141"/>
                  <a:gd name="T3" fmla="*/ 26 h 145"/>
                  <a:gd name="T4" fmla="*/ 19 w 141"/>
                  <a:gd name="T5" fmla="*/ 43 h 145"/>
                  <a:gd name="T6" fmla="*/ 19 w 141"/>
                  <a:gd name="T7" fmla="*/ 19 h 145"/>
                  <a:gd name="T8" fmla="*/ 122 w 141"/>
                  <a:gd name="T9" fmla="*/ 19 h 145"/>
                  <a:gd name="T10" fmla="*/ 122 w 141"/>
                  <a:gd name="T11" fmla="*/ 126 h 145"/>
                  <a:gd name="T12" fmla="*/ 19 w 141"/>
                  <a:gd name="T13" fmla="*/ 126 h 145"/>
                  <a:gd name="T14" fmla="*/ 19 w 141"/>
                  <a:gd name="T15" fmla="*/ 95 h 145"/>
                  <a:gd name="T16" fmla="*/ 0 w 141"/>
                  <a:gd name="T17" fmla="*/ 112 h 145"/>
                  <a:gd name="T18" fmla="*/ 0 w 141"/>
                  <a:gd name="T19" fmla="*/ 145 h 145"/>
                  <a:gd name="T20" fmla="*/ 141 w 141"/>
                  <a:gd name="T21" fmla="*/ 145 h 145"/>
                  <a:gd name="T22" fmla="*/ 141 w 141"/>
                  <a:gd name="T23" fmla="*/ 0 h 145"/>
                  <a:gd name="T24" fmla="*/ 0 w 141"/>
                  <a:gd name="T25" fmla="*/ 0 h 1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41" h="145">
                    <a:moveTo>
                      <a:pt x="0" y="0"/>
                    </a:moveTo>
                    <a:lnTo>
                      <a:pt x="0" y="26"/>
                    </a:lnTo>
                    <a:lnTo>
                      <a:pt x="19" y="43"/>
                    </a:lnTo>
                    <a:lnTo>
                      <a:pt x="19" y="19"/>
                    </a:lnTo>
                    <a:lnTo>
                      <a:pt x="122" y="19"/>
                    </a:lnTo>
                    <a:lnTo>
                      <a:pt x="122" y="126"/>
                    </a:lnTo>
                    <a:lnTo>
                      <a:pt x="19" y="126"/>
                    </a:lnTo>
                    <a:lnTo>
                      <a:pt x="19" y="95"/>
                    </a:lnTo>
                    <a:lnTo>
                      <a:pt x="0" y="112"/>
                    </a:lnTo>
                    <a:lnTo>
                      <a:pt x="0" y="145"/>
                    </a:lnTo>
                    <a:lnTo>
                      <a:pt x="141" y="145"/>
                    </a:lnTo>
                    <a:lnTo>
                      <a:pt x="141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4111" name="Freeform 42">
                <a:extLst>
                  <a:ext uri="{FF2B5EF4-FFF2-40B4-BE49-F238E27FC236}">
                    <a16:creationId xmlns:a16="http://schemas.microsoft.com/office/drawing/2014/main" id="{556FA368-F820-4D89-8285-8DB1986865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194675" y="3822701"/>
                <a:ext cx="250825" cy="293688"/>
              </a:xfrm>
              <a:custGeom>
                <a:avLst/>
                <a:gdLst>
                  <a:gd name="T0" fmla="*/ 67 w 67"/>
                  <a:gd name="T1" fmla="*/ 50 h 78"/>
                  <a:gd name="T2" fmla="*/ 67 w 67"/>
                  <a:gd name="T3" fmla="*/ 49 h 78"/>
                  <a:gd name="T4" fmla="*/ 36 w 67"/>
                  <a:gd name="T5" fmla="*/ 26 h 78"/>
                  <a:gd name="T6" fmla="*/ 35 w 67"/>
                  <a:gd name="T7" fmla="*/ 25 h 78"/>
                  <a:gd name="T8" fmla="*/ 34 w 67"/>
                  <a:gd name="T9" fmla="*/ 27 h 78"/>
                  <a:gd name="T10" fmla="*/ 35 w 67"/>
                  <a:gd name="T11" fmla="*/ 39 h 78"/>
                  <a:gd name="T12" fmla="*/ 32 w 67"/>
                  <a:gd name="T13" fmla="*/ 39 h 78"/>
                  <a:gd name="T14" fmla="*/ 28 w 67"/>
                  <a:gd name="T15" fmla="*/ 38 h 78"/>
                  <a:gd name="T16" fmla="*/ 20 w 67"/>
                  <a:gd name="T17" fmla="*/ 32 h 78"/>
                  <a:gd name="T18" fmla="*/ 28 w 67"/>
                  <a:gd name="T19" fmla="*/ 2 h 78"/>
                  <a:gd name="T20" fmla="*/ 28 w 67"/>
                  <a:gd name="T21" fmla="*/ 0 h 78"/>
                  <a:gd name="T22" fmla="*/ 27 w 67"/>
                  <a:gd name="T23" fmla="*/ 0 h 78"/>
                  <a:gd name="T24" fmla="*/ 27 w 67"/>
                  <a:gd name="T25" fmla="*/ 0 h 78"/>
                  <a:gd name="T26" fmla="*/ 3 w 67"/>
                  <a:gd name="T27" fmla="*/ 43 h 78"/>
                  <a:gd name="T28" fmla="*/ 9 w 67"/>
                  <a:gd name="T29" fmla="*/ 52 h 78"/>
                  <a:gd name="T30" fmla="*/ 17 w 67"/>
                  <a:gd name="T31" fmla="*/ 57 h 78"/>
                  <a:gd name="T32" fmla="*/ 29 w 67"/>
                  <a:gd name="T33" fmla="*/ 61 h 78"/>
                  <a:gd name="T34" fmla="*/ 33 w 67"/>
                  <a:gd name="T35" fmla="*/ 62 h 78"/>
                  <a:gd name="T36" fmla="*/ 36 w 67"/>
                  <a:gd name="T37" fmla="*/ 63 h 78"/>
                  <a:gd name="T38" fmla="*/ 36 w 67"/>
                  <a:gd name="T39" fmla="*/ 76 h 78"/>
                  <a:gd name="T40" fmla="*/ 37 w 67"/>
                  <a:gd name="T41" fmla="*/ 77 h 78"/>
                  <a:gd name="T42" fmla="*/ 38 w 67"/>
                  <a:gd name="T43" fmla="*/ 77 h 78"/>
                  <a:gd name="T44" fmla="*/ 67 w 67"/>
                  <a:gd name="T45" fmla="*/ 51 h 78"/>
                  <a:gd name="T46" fmla="*/ 67 w 67"/>
                  <a:gd name="T47" fmla="*/ 50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7" h="78">
                    <a:moveTo>
                      <a:pt x="67" y="50"/>
                    </a:moveTo>
                    <a:cubicBezTo>
                      <a:pt x="67" y="50"/>
                      <a:pt x="67" y="50"/>
                      <a:pt x="67" y="49"/>
                    </a:cubicBezTo>
                    <a:cubicBezTo>
                      <a:pt x="36" y="26"/>
                      <a:pt x="36" y="26"/>
                      <a:pt x="36" y="26"/>
                    </a:cubicBezTo>
                    <a:cubicBezTo>
                      <a:pt x="36" y="25"/>
                      <a:pt x="36" y="25"/>
                      <a:pt x="35" y="25"/>
                    </a:cubicBezTo>
                    <a:cubicBezTo>
                      <a:pt x="35" y="26"/>
                      <a:pt x="34" y="26"/>
                      <a:pt x="34" y="27"/>
                    </a:cubicBezTo>
                    <a:cubicBezTo>
                      <a:pt x="35" y="39"/>
                      <a:pt x="35" y="39"/>
                      <a:pt x="35" y="39"/>
                    </a:cubicBezTo>
                    <a:cubicBezTo>
                      <a:pt x="34" y="39"/>
                      <a:pt x="33" y="39"/>
                      <a:pt x="32" y="39"/>
                    </a:cubicBezTo>
                    <a:cubicBezTo>
                      <a:pt x="30" y="38"/>
                      <a:pt x="29" y="38"/>
                      <a:pt x="28" y="38"/>
                    </a:cubicBezTo>
                    <a:cubicBezTo>
                      <a:pt x="23" y="36"/>
                      <a:pt x="21" y="34"/>
                      <a:pt x="20" y="32"/>
                    </a:cubicBezTo>
                    <a:cubicBezTo>
                      <a:pt x="17" y="24"/>
                      <a:pt x="20" y="11"/>
                      <a:pt x="28" y="2"/>
                    </a:cubicBezTo>
                    <a:cubicBezTo>
                      <a:pt x="29" y="2"/>
                      <a:pt x="29" y="1"/>
                      <a:pt x="28" y="0"/>
                    </a:cubicBezTo>
                    <a:cubicBezTo>
                      <a:pt x="28" y="0"/>
                      <a:pt x="28" y="0"/>
                      <a:pt x="27" y="0"/>
                    </a:cubicBezTo>
                    <a:cubicBezTo>
                      <a:pt x="27" y="0"/>
                      <a:pt x="27" y="0"/>
                      <a:pt x="27" y="0"/>
                    </a:cubicBezTo>
                    <a:cubicBezTo>
                      <a:pt x="4" y="17"/>
                      <a:pt x="0" y="32"/>
                      <a:pt x="3" y="43"/>
                    </a:cubicBezTo>
                    <a:cubicBezTo>
                      <a:pt x="4" y="47"/>
                      <a:pt x="6" y="50"/>
                      <a:pt x="9" y="52"/>
                    </a:cubicBezTo>
                    <a:cubicBezTo>
                      <a:pt x="11" y="54"/>
                      <a:pt x="14" y="56"/>
                      <a:pt x="17" y="57"/>
                    </a:cubicBezTo>
                    <a:cubicBezTo>
                      <a:pt x="20" y="59"/>
                      <a:pt x="24" y="60"/>
                      <a:pt x="29" y="61"/>
                    </a:cubicBezTo>
                    <a:cubicBezTo>
                      <a:pt x="30" y="62"/>
                      <a:pt x="32" y="62"/>
                      <a:pt x="33" y="62"/>
                    </a:cubicBezTo>
                    <a:cubicBezTo>
                      <a:pt x="34" y="62"/>
                      <a:pt x="35" y="62"/>
                      <a:pt x="36" y="63"/>
                    </a:cubicBezTo>
                    <a:cubicBezTo>
                      <a:pt x="36" y="76"/>
                      <a:pt x="36" y="76"/>
                      <a:pt x="36" y="76"/>
                    </a:cubicBezTo>
                    <a:cubicBezTo>
                      <a:pt x="36" y="77"/>
                      <a:pt x="36" y="77"/>
                      <a:pt x="37" y="77"/>
                    </a:cubicBezTo>
                    <a:cubicBezTo>
                      <a:pt x="37" y="78"/>
                      <a:pt x="38" y="77"/>
                      <a:pt x="38" y="77"/>
                    </a:cubicBezTo>
                    <a:cubicBezTo>
                      <a:pt x="67" y="51"/>
                      <a:pt x="67" y="51"/>
                      <a:pt x="67" y="51"/>
                    </a:cubicBezTo>
                    <a:cubicBezTo>
                      <a:pt x="67" y="51"/>
                      <a:pt x="67" y="51"/>
                      <a:pt x="67" y="5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</p:grpSp>
      </p:grpSp>
      <p:sp>
        <p:nvSpPr>
          <p:cNvPr id="58380" name="Slide Number Placeholder 6">
            <a:extLst>
              <a:ext uri="{FF2B5EF4-FFF2-40B4-BE49-F238E27FC236}">
                <a16:creationId xmlns:a16="http://schemas.microsoft.com/office/drawing/2014/main" id="{3AF5570C-19E4-484C-B9E9-2E6204582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4918EB0-59E5-4B95-8389-B637AD246C97}" type="slidenum">
              <a:rPr lang="en-US" altLang="en-US" sz="10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000">
              <a:solidFill>
                <a:schemeClr val="bg1"/>
              </a:solidFill>
            </a:endParaRPr>
          </a:p>
        </p:txBody>
      </p:sp>
      <p:sp>
        <p:nvSpPr>
          <p:cNvPr id="4" name="TextBox 4310">
            <a:extLst>
              <a:ext uri="{FF2B5EF4-FFF2-40B4-BE49-F238E27FC236}">
                <a16:creationId xmlns:a16="http://schemas.microsoft.com/office/drawing/2014/main" id="{5AC36FAA-781E-4412-984D-2B3627F3BB0B}"/>
              </a:ext>
            </a:extLst>
          </p:cNvPr>
          <p:cNvSpPr txBox="1"/>
          <p:nvPr/>
        </p:nvSpPr>
        <p:spPr>
          <a:xfrm>
            <a:off x="2317750" y="165100"/>
            <a:ext cx="4953000" cy="660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rtl="1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800" b="1" dirty="0">
                <a:solidFill>
                  <a:schemeClr val="accent5"/>
                </a:solidFill>
                <a:latin typeface="+mn-lt"/>
                <a:cs typeface="+mn-cs"/>
              </a:rPr>
              <a:t>استحقاقات تنفيذ دراسة </a:t>
            </a:r>
            <a:r>
              <a:rPr lang="en-US" sz="2800" b="1" dirty="0">
                <a:solidFill>
                  <a:schemeClr val="accent5"/>
                </a:solidFill>
                <a:latin typeface="+mn-lt"/>
                <a:cs typeface="+mn-cs"/>
              </a:rPr>
              <a:t>PISA</a:t>
            </a:r>
          </a:p>
        </p:txBody>
      </p:sp>
      <p:sp>
        <p:nvSpPr>
          <p:cNvPr id="58382" name="مربع نص 6">
            <a:extLst>
              <a:ext uri="{FF2B5EF4-FFF2-40B4-BE49-F238E27FC236}">
                <a16:creationId xmlns:a16="http://schemas.microsoft.com/office/drawing/2014/main" id="{A5EA5F67-6454-4DD7-8961-DBC1A01027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838" y="100013"/>
            <a:ext cx="981075" cy="5318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pic>
        <p:nvPicPr>
          <p:cNvPr id="58383" name="صورة 1">
            <a:extLst>
              <a:ext uri="{FF2B5EF4-FFF2-40B4-BE49-F238E27FC236}">
                <a16:creationId xmlns:a16="http://schemas.microsoft.com/office/drawing/2014/main" id="{22621D47-DBDF-44DC-A851-4579D51540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4800600"/>
            <a:ext cx="5138737" cy="1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160512-AC21-4065-8CF9-1312D4CB64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11138"/>
            <a:ext cx="6477000" cy="32226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ar-SA" dirty="0"/>
              <a:t>المجال الأول: التوعية والتعريف بالدراسة</a:t>
            </a:r>
            <a:endParaRPr lang="en-US" dirty="0"/>
          </a:p>
        </p:txBody>
      </p:sp>
      <p:sp>
        <p:nvSpPr>
          <p:cNvPr id="59395" name="Slide Number Placeholder 2">
            <a:extLst>
              <a:ext uri="{FF2B5EF4-FFF2-40B4-BE49-F238E27FC236}">
                <a16:creationId xmlns:a16="http://schemas.microsoft.com/office/drawing/2014/main" id="{840C4BBB-CCED-4446-9DC2-85BD76242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4894B73-8A46-4D70-8D71-861AA9D7854D}" type="slidenum">
              <a:rPr lang="en-US" altLang="en-US" sz="10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000">
              <a:solidFill>
                <a:schemeClr val="bg1"/>
              </a:solidFill>
            </a:endParaRPr>
          </a:p>
        </p:txBody>
      </p:sp>
      <p:graphicFrame>
        <p:nvGraphicFramePr>
          <p:cNvPr id="59396" name="Chart 3">
            <a:extLst>
              <a:ext uri="{FF2B5EF4-FFF2-40B4-BE49-F238E27FC236}">
                <a16:creationId xmlns:a16="http://schemas.microsoft.com/office/drawing/2014/main" id="{5BB84803-0D69-4719-B29D-7A46C9A17EB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4606030"/>
              </p:ext>
            </p:extLst>
          </p:nvPr>
        </p:nvGraphicFramePr>
        <p:xfrm>
          <a:off x="2432844" y="886550"/>
          <a:ext cx="4556125" cy="307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17" r:id="rId3" imgW="4560203" imgH="3066554" progId="Excel.Chart.8">
                  <p:embed/>
                </p:oleObj>
              </mc:Choice>
              <mc:Fallback>
                <p:oleObj r:id="rId3" imgW="4560203" imgH="3066554" progId="Excel.Chart.8">
                  <p:embed/>
                  <p:pic>
                    <p:nvPicPr>
                      <p:cNvPr id="0" name="Chart 3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2844" y="886550"/>
                        <a:ext cx="4556125" cy="307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9398" name="Group 9">
            <a:extLst>
              <a:ext uri="{FF2B5EF4-FFF2-40B4-BE49-F238E27FC236}">
                <a16:creationId xmlns:a16="http://schemas.microsoft.com/office/drawing/2014/main" id="{7583A5E7-FE37-4251-B910-852D34073AF5}"/>
              </a:ext>
            </a:extLst>
          </p:cNvPr>
          <p:cNvGrpSpPr>
            <a:grpSpLocks/>
          </p:cNvGrpSpPr>
          <p:nvPr/>
        </p:nvGrpSpPr>
        <p:grpSpPr bwMode="auto">
          <a:xfrm>
            <a:off x="1126365" y="3109118"/>
            <a:ext cx="2543934" cy="2983287"/>
            <a:chOff x="566468" y="3342735"/>
            <a:chExt cx="2543362" cy="2482381"/>
          </a:xfrm>
        </p:grpSpPr>
        <p:cxnSp>
          <p:nvCxnSpPr>
            <p:cNvPr id="9" name="Elbow Connector 8">
              <a:extLst>
                <a:ext uri="{FF2B5EF4-FFF2-40B4-BE49-F238E27FC236}">
                  <a16:creationId xmlns:a16="http://schemas.microsoft.com/office/drawing/2014/main" id="{F7FA3755-697C-4E95-9559-701DEAA30CD9}"/>
                </a:ext>
              </a:extLst>
            </p:cNvPr>
            <p:cNvCxnSpPr/>
            <p:nvPr/>
          </p:nvCxnSpPr>
          <p:spPr>
            <a:xfrm rot="5400000" flipH="1" flipV="1">
              <a:off x="1783249" y="3525051"/>
              <a:ext cx="1367575" cy="1174486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993E95C7-4935-4BD9-9616-6EDD26F580F2}"/>
                </a:ext>
              </a:extLst>
            </p:cNvPr>
            <p:cNvSpPr/>
            <p:nvPr/>
          </p:nvSpPr>
          <p:spPr>
            <a:xfrm>
              <a:off x="2997142" y="3342735"/>
              <a:ext cx="112688" cy="11277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9408" name="TextBox 17">
              <a:extLst>
                <a:ext uri="{FF2B5EF4-FFF2-40B4-BE49-F238E27FC236}">
                  <a16:creationId xmlns:a16="http://schemas.microsoft.com/office/drawing/2014/main" id="{77BEF911-0181-4EE8-86CF-A0440D8E58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6468" y="4889034"/>
              <a:ext cx="2134707" cy="9360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71450" indent="-17145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9pPr>
            </a:lstStyle>
            <a:p>
              <a:pPr algn="r" rtl="1" eaLnBrk="1" hangingPunct="1">
                <a:lnSpc>
                  <a:spcPts val="1500"/>
                </a:lnSpc>
                <a:spcBef>
                  <a:spcPts val="1800"/>
                </a:spcBef>
              </a:pPr>
              <a:r>
                <a:rPr lang="ar-OM" altLang="en-US" sz="2400" b="1" dirty="0"/>
                <a:t>تزويد المشرفين التربويين ومديري المدارس بالمادة التوعوية</a:t>
              </a:r>
              <a:r>
                <a:rPr lang="ar-OM" altLang="en-US" sz="3600" b="1" dirty="0"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  <a:endParaRPr lang="en-US" altLang="en-US" sz="3600" b="1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59399" name="Group 10">
            <a:extLst>
              <a:ext uri="{FF2B5EF4-FFF2-40B4-BE49-F238E27FC236}">
                <a16:creationId xmlns:a16="http://schemas.microsoft.com/office/drawing/2014/main" id="{C1E9F58B-3437-48F9-94FB-2B4955962F85}"/>
              </a:ext>
            </a:extLst>
          </p:cNvPr>
          <p:cNvGrpSpPr>
            <a:grpSpLocks/>
          </p:cNvGrpSpPr>
          <p:nvPr/>
        </p:nvGrpSpPr>
        <p:grpSpPr bwMode="auto">
          <a:xfrm>
            <a:off x="5637213" y="2752725"/>
            <a:ext cx="2703512" cy="3388204"/>
            <a:chOff x="5753277" y="3372928"/>
            <a:chExt cx="2704085" cy="3389015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759B2460-BF1B-4705-BFD3-9E378C493CCE}"/>
                </a:ext>
              </a:extLst>
            </p:cNvPr>
            <p:cNvSpPr/>
            <p:nvPr/>
          </p:nvSpPr>
          <p:spPr>
            <a:xfrm>
              <a:off x="6034324" y="3372928"/>
              <a:ext cx="112737" cy="11274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E4381FB6-B836-4E80-A799-0B8F622D422D}"/>
                </a:ext>
              </a:extLst>
            </p:cNvPr>
            <p:cNvSpPr txBox="1"/>
            <p:nvPr/>
          </p:nvSpPr>
          <p:spPr>
            <a:xfrm>
              <a:off x="5753277" y="5208517"/>
              <a:ext cx="2704085" cy="155342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marL="171450" indent="-171450" algn="justLow" rtl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Font typeface="Arial" panose="020B0604020202020204" pitchFamily="34" charset="0"/>
                <a:buChar char="•"/>
                <a:defRPr/>
              </a:pPr>
              <a:r>
                <a:rPr lang="ar-OM" b="1" dirty="0">
                  <a:latin typeface="+mn-lt"/>
                  <a:cs typeface="+mn-cs"/>
                </a:rPr>
                <a:t>عقد لقاءات توعوية للمعلمين والطلبة لتوضيح أهمية الدراسة الدولية والمشاركة بها وبالدور المنوط بهم والمسؤولية الملقاة على عاتقهم في مجال الدراسة.</a:t>
              </a:r>
              <a:endParaRPr lang="en-US" b="1" dirty="0">
                <a:latin typeface="+mn-lt"/>
                <a:cs typeface="+mn-cs"/>
              </a:endParaRPr>
            </a:p>
          </p:txBody>
        </p:sp>
        <p:sp>
          <p:nvSpPr>
            <p:cNvPr id="59404" name="TextBox 20">
              <a:extLst>
                <a:ext uri="{FF2B5EF4-FFF2-40B4-BE49-F238E27FC236}">
                  <a16:creationId xmlns:a16="http://schemas.microsoft.com/office/drawing/2014/main" id="{98040229-AE98-42CF-B5B8-908F4B0AAF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35976" y="3729406"/>
              <a:ext cx="1672129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ar-SA" altLang="en-US" sz="1600" b="1" dirty="0">
                  <a:solidFill>
                    <a:schemeClr val="accent1"/>
                  </a:solidFill>
                </a:rPr>
                <a:t>على مستوى المدرسة </a:t>
              </a:r>
              <a:endParaRPr lang="en-US" altLang="en-US" sz="1600" b="1" dirty="0">
                <a:solidFill>
                  <a:schemeClr val="accent1"/>
                </a:solidFill>
              </a:endParaRPr>
            </a:p>
          </p:txBody>
        </p:sp>
        <p:cxnSp>
          <p:nvCxnSpPr>
            <p:cNvPr id="29" name="Elbow Connector 28">
              <a:extLst>
                <a:ext uri="{FF2B5EF4-FFF2-40B4-BE49-F238E27FC236}">
                  <a16:creationId xmlns:a16="http://schemas.microsoft.com/office/drawing/2014/main" id="{696F399A-E53C-4B3C-9C30-73136D0D2556}"/>
                </a:ext>
              </a:extLst>
            </p:cNvPr>
            <p:cNvCxnSpPr/>
            <p:nvPr/>
          </p:nvCxnSpPr>
          <p:spPr>
            <a:xfrm rot="16200000" flipH="1">
              <a:off x="5861228" y="3627004"/>
              <a:ext cx="1510074" cy="1052735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TextBox 16">
            <a:extLst>
              <a:ext uri="{FF2B5EF4-FFF2-40B4-BE49-F238E27FC236}">
                <a16:creationId xmlns:a16="http://schemas.microsoft.com/office/drawing/2014/main" id="{E9354006-9BBF-4E82-8F1D-DB66BECAD65B}"/>
              </a:ext>
            </a:extLst>
          </p:cNvPr>
          <p:cNvSpPr txBox="1"/>
          <p:nvPr/>
        </p:nvSpPr>
        <p:spPr bwMode="auto">
          <a:xfrm>
            <a:off x="1589915" y="3429000"/>
            <a:ext cx="1671637" cy="3397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1600" b="1" dirty="0">
                <a:solidFill>
                  <a:schemeClr val="accent3">
                    <a:lumMod val="75000"/>
                  </a:schemeClr>
                </a:solidFill>
                <a:latin typeface="+mn-lt"/>
                <a:cs typeface="+mn-cs"/>
              </a:rPr>
              <a:t>على مستوى المديرية</a:t>
            </a:r>
            <a:endParaRPr lang="en-US" sz="1600" b="1" dirty="0">
              <a:solidFill>
                <a:schemeClr val="accent3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59401" name="مربع نص 6">
            <a:extLst>
              <a:ext uri="{FF2B5EF4-FFF2-40B4-BE49-F238E27FC236}">
                <a16:creationId xmlns:a16="http://schemas.microsoft.com/office/drawing/2014/main" id="{A99A2A2D-4A13-4013-A9F1-5CA5257E57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838" y="100013"/>
            <a:ext cx="981075" cy="5318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823D48-9B57-4FD7-8657-3A509C6B79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11138"/>
            <a:ext cx="6477000" cy="32226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ar-SA" dirty="0"/>
              <a:t>المجال الثاني: الجاهزية وبناء القدرات </a:t>
            </a:r>
            <a:endParaRPr lang="en-US" dirty="0"/>
          </a:p>
        </p:txBody>
      </p:sp>
      <p:sp>
        <p:nvSpPr>
          <p:cNvPr id="60419" name="Slide Number Placeholder 2">
            <a:extLst>
              <a:ext uri="{FF2B5EF4-FFF2-40B4-BE49-F238E27FC236}">
                <a16:creationId xmlns:a16="http://schemas.microsoft.com/office/drawing/2014/main" id="{2AFC0309-69DA-4C82-AD37-E1F993E26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54310A9-6D8F-4549-802C-D138C6837145}" type="slidenum">
              <a:rPr lang="en-US" altLang="en-US" sz="10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000">
              <a:solidFill>
                <a:schemeClr val="bg1"/>
              </a:solidFill>
            </a:endParaRPr>
          </a:p>
        </p:txBody>
      </p:sp>
      <p:graphicFrame>
        <p:nvGraphicFramePr>
          <p:cNvPr id="60420" name="Chart 3">
            <a:extLst>
              <a:ext uri="{FF2B5EF4-FFF2-40B4-BE49-F238E27FC236}">
                <a16:creationId xmlns:a16="http://schemas.microsoft.com/office/drawing/2014/main" id="{EDED718E-50D7-45EE-AAA8-059B1695EF9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0358596"/>
              </p:ext>
            </p:extLst>
          </p:nvPr>
        </p:nvGraphicFramePr>
        <p:xfrm>
          <a:off x="2142866" y="417154"/>
          <a:ext cx="4556125" cy="307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41" r:id="rId3" imgW="4560203" imgH="3066554" progId="Excel.Chart.8">
                  <p:embed/>
                </p:oleObj>
              </mc:Choice>
              <mc:Fallback>
                <p:oleObj r:id="rId3" imgW="4560203" imgH="3066554" progId="Excel.Chart.8">
                  <p:embed/>
                  <p:pic>
                    <p:nvPicPr>
                      <p:cNvPr id="0" name="Chart 3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2866" y="417154"/>
                        <a:ext cx="4556125" cy="307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0422" name="Group 9">
            <a:extLst>
              <a:ext uri="{FF2B5EF4-FFF2-40B4-BE49-F238E27FC236}">
                <a16:creationId xmlns:a16="http://schemas.microsoft.com/office/drawing/2014/main" id="{CC49E1D9-89B5-4A18-B998-1887EBDE3980}"/>
              </a:ext>
            </a:extLst>
          </p:cNvPr>
          <p:cNvGrpSpPr>
            <a:grpSpLocks/>
          </p:cNvGrpSpPr>
          <p:nvPr/>
        </p:nvGrpSpPr>
        <p:grpSpPr bwMode="auto">
          <a:xfrm>
            <a:off x="768351" y="2481602"/>
            <a:ext cx="2938462" cy="3765886"/>
            <a:chOff x="346100" y="3342735"/>
            <a:chExt cx="2937995" cy="3768126"/>
          </a:xfrm>
        </p:grpSpPr>
        <p:cxnSp>
          <p:nvCxnSpPr>
            <p:cNvPr id="9" name="Elbow Connector 8">
              <a:extLst>
                <a:ext uri="{FF2B5EF4-FFF2-40B4-BE49-F238E27FC236}">
                  <a16:creationId xmlns:a16="http://schemas.microsoft.com/office/drawing/2014/main" id="{31B2EF7C-2EA6-4E8F-8190-85CAA5DD822F}"/>
                </a:ext>
              </a:extLst>
            </p:cNvPr>
            <p:cNvCxnSpPr/>
            <p:nvPr/>
          </p:nvCxnSpPr>
          <p:spPr>
            <a:xfrm rot="5400000" flipH="1" flipV="1">
              <a:off x="1782838" y="3525055"/>
              <a:ext cx="1367650" cy="1174563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68741CD4-7419-4005-9457-7F7D9FD7523A}"/>
                </a:ext>
              </a:extLst>
            </p:cNvPr>
            <p:cNvSpPr/>
            <p:nvPr/>
          </p:nvSpPr>
          <p:spPr>
            <a:xfrm>
              <a:off x="2996804" y="3342735"/>
              <a:ext cx="112694" cy="112779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000"/>
            </a:p>
          </p:txBody>
        </p:sp>
        <p:sp>
          <p:nvSpPr>
            <p:cNvPr id="60432" name="TextBox 17">
              <a:extLst>
                <a:ext uri="{FF2B5EF4-FFF2-40B4-BE49-F238E27FC236}">
                  <a16:creationId xmlns:a16="http://schemas.microsoft.com/office/drawing/2014/main" id="{ED4736EB-E1F4-412D-A4BC-C21144C1CF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6100" y="4953347"/>
              <a:ext cx="2937995" cy="2157514"/>
            </a:xfrm>
            <a:prstGeom prst="rect">
              <a:avLst/>
            </a:prstGeom>
            <a:ln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>
              <a:spAutoFit/>
            </a:bodyPr>
            <a:lstStyle>
              <a:lvl1pPr marL="171450" indent="-17145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9pPr>
            </a:lstStyle>
            <a:p>
              <a:pPr algn="justLow" rtl="1">
                <a:lnSpc>
                  <a:spcPct val="107000"/>
                </a:lnSpc>
                <a:spcBef>
                  <a:spcPct val="0"/>
                </a:spcBef>
                <a:spcAft>
                  <a:spcPts val="800"/>
                </a:spcAft>
              </a:pPr>
              <a:r>
                <a:rPr lang="ar-OM" altLang="en-US" sz="2000" dirty="0">
                  <a:latin typeface="Calibri" panose="020F0502020204030204" pitchFamily="34" charset="0"/>
                  <a:cs typeface="Calibri" panose="020F0502020204030204" pitchFamily="34" charset="0"/>
                </a:rPr>
                <a:t>تشكيل اللجنة الفنية في المديرية</a:t>
              </a:r>
              <a:endParaRPr lang="ar-SA" altLang="en-US" sz="2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justLow" rtl="1">
                <a:lnSpc>
                  <a:spcPct val="107000"/>
                </a:lnSpc>
                <a:spcBef>
                  <a:spcPct val="0"/>
                </a:spcBef>
                <a:spcAft>
                  <a:spcPts val="800"/>
                </a:spcAft>
              </a:pPr>
              <a:r>
                <a:rPr lang="ar-OM" altLang="en-US" sz="2000" dirty="0">
                  <a:latin typeface="Calibri" panose="020F0502020204030204" pitchFamily="34" charset="0"/>
                  <a:cs typeface="Calibri" panose="020F0502020204030204" pitchFamily="34" charset="0"/>
                </a:rPr>
                <a:t> تطوير خطة إجرائية منبثقة من خطة الوزارة لمتابعة الاستعدادات للدراسة الدولية على مستوى المديرية</a:t>
              </a:r>
              <a:r>
                <a:rPr lang="ar-OM" altLang="en-US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  <a:endParaRPr lang="en-US" altLang="en-US" sz="14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B1A0EF62-26D5-4978-BB74-F05D057A7678}"/>
                </a:ext>
              </a:extLst>
            </p:cNvPr>
            <p:cNvSpPr txBox="1"/>
            <p:nvPr/>
          </p:nvSpPr>
          <p:spPr>
            <a:xfrm>
              <a:off x="560378" y="5028073"/>
              <a:ext cx="1672959" cy="36955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b="1" dirty="0">
                <a:solidFill>
                  <a:schemeClr val="accent3"/>
                </a:solidFill>
                <a:latin typeface="+mn-lt"/>
                <a:cs typeface="+mn-cs"/>
              </a:endParaRPr>
            </a:p>
          </p:txBody>
        </p:sp>
      </p:grpSp>
      <p:grpSp>
        <p:nvGrpSpPr>
          <p:cNvPr id="60423" name="Group 10">
            <a:extLst>
              <a:ext uri="{FF2B5EF4-FFF2-40B4-BE49-F238E27FC236}">
                <a16:creationId xmlns:a16="http://schemas.microsoft.com/office/drawing/2014/main" id="{BAC8FA7F-BFB8-42AF-B633-5AFF3106C1AE}"/>
              </a:ext>
            </a:extLst>
          </p:cNvPr>
          <p:cNvGrpSpPr>
            <a:grpSpLocks/>
          </p:cNvGrpSpPr>
          <p:nvPr/>
        </p:nvGrpSpPr>
        <p:grpSpPr bwMode="auto">
          <a:xfrm>
            <a:off x="5767388" y="1928813"/>
            <a:ext cx="3192462" cy="4525026"/>
            <a:chOff x="5784232" y="3405309"/>
            <a:chExt cx="3192872" cy="4526182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428B6981-070B-43A7-AB6F-A9FF0F285BC7}"/>
                </a:ext>
              </a:extLst>
            </p:cNvPr>
            <p:cNvSpPr/>
            <p:nvPr/>
          </p:nvSpPr>
          <p:spPr>
            <a:xfrm>
              <a:off x="5784232" y="3405309"/>
              <a:ext cx="112726" cy="112741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0427" name="TextBox 19">
              <a:extLst>
                <a:ext uri="{FF2B5EF4-FFF2-40B4-BE49-F238E27FC236}">
                  <a16:creationId xmlns:a16="http://schemas.microsoft.com/office/drawing/2014/main" id="{3D39969B-F40C-4263-8A58-92BEF918999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55099" y="5083510"/>
              <a:ext cx="3022005" cy="28479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71450" indent="-17145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9pPr>
            </a:lstStyle>
            <a:p>
              <a:pPr algn="justLow" rtl="1">
                <a:lnSpc>
                  <a:spcPct val="107000"/>
                </a:lnSpc>
                <a:spcBef>
                  <a:spcPct val="0"/>
                </a:spcBef>
                <a:spcAft>
                  <a:spcPts val="800"/>
                </a:spcAft>
              </a:pPr>
              <a:r>
                <a:rPr lang="ar-OM" altLang="en-US" sz="1800" b="1" dirty="0">
                  <a:latin typeface="Calibri" panose="020F0502020204030204" pitchFamily="34" charset="0"/>
                  <a:cs typeface="Calibri" panose="020F0502020204030204" pitchFamily="34" charset="0"/>
                </a:rPr>
                <a:t>إعداد خطة إجرائية للاستعداد للدراسة الدولية منبثقة من خطة المديرية بالتعاون مع مش</a:t>
              </a:r>
              <a:r>
                <a:rPr lang="ar-SA" altLang="en-US" sz="1800" b="1" dirty="0">
                  <a:latin typeface="Calibri" panose="020F0502020204030204" pitchFamily="34" charset="0"/>
                  <a:cs typeface="Calibri" panose="020F0502020204030204" pitchFamily="34" charset="0"/>
                </a:rPr>
                <a:t>ر</a:t>
              </a:r>
              <a:r>
                <a:rPr lang="ar-OM" altLang="en-US" sz="1800" b="1" dirty="0">
                  <a:latin typeface="Calibri" panose="020F0502020204030204" pitchFamily="34" charset="0"/>
                  <a:cs typeface="Calibri" panose="020F0502020204030204" pitchFamily="34" charset="0"/>
                </a:rPr>
                <a:t>في العلوم والرياضيات واللغة العربية والحاسوب المشرفين على المدرسة.</a:t>
              </a:r>
              <a:endParaRPr lang="en-US" altLang="en-US" sz="1800" b="1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justLow" rtl="1">
                <a:lnSpc>
                  <a:spcPct val="107000"/>
                </a:lnSpc>
                <a:spcBef>
                  <a:spcPct val="0"/>
                </a:spcBef>
                <a:spcAft>
                  <a:spcPts val="800"/>
                </a:spcAft>
              </a:pPr>
              <a:r>
                <a:rPr lang="ar-OM" altLang="en-US" sz="1800" b="1" dirty="0">
                  <a:latin typeface="Calibri" panose="020F0502020204030204" pitchFamily="34" charset="0"/>
                </a:rPr>
                <a:t>تضمين الاختبارات اليومية الشهرية وامتحان نهاية الفصل الأول لأسئلة تحاكي أسئلة</a:t>
              </a:r>
              <a:r>
                <a:rPr lang="en-US" altLang="en-US" sz="1800" b="1" dirty="0">
                  <a:latin typeface="Calibri" panose="020F0502020204030204" pitchFamily="34" charset="0"/>
                </a:rPr>
                <a:t>PISA</a:t>
              </a:r>
              <a:r>
                <a:rPr lang="en-US" altLang="en-US" sz="1800" b="1" dirty="0"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</a:p>
          </p:txBody>
        </p:sp>
        <p:sp>
          <p:nvSpPr>
            <p:cNvPr id="60428" name="TextBox 20">
              <a:extLst>
                <a:ext uri="{FF2B5EF4-FFF2-40B4-BE49-F238E27FC236}">
                  <a16:creationId xmlns:a16="http://schemas.microsoft.com/office/drawing/2014/main" id="{1B873829-9469-4127-BF10-C582A34B34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30037" y="4137795"/>
              <a:ext cx="1672129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ar-SA" altLang="en-US" sz="1600" b="1" dirty="0">
                  <a:solidFill>
                    <a:schemeClr val="accent1"/>
                  </a:solidFill>
                </a:rPr>
                <a:t>على مستوى المدرسة </a:t>
              </a:r>
              <a:endParaRPr lang="en-US" altLang="en-US" sz="1600" b="1" dirty="0">
                <a:solidFill>
                  <a:schemeClr val="accent1"/>
                </a:solidFill>
              </a:endParaRPr>
            </a:p>
          </p:txBody>
        </p:sp>
        <p:cxnSp>
          <p:nvCxnSpPr>
            <p:cNvPr id="29" name="Elbow Connector 28">
              <a:extLst>
                <a:ext uri="{FF2B5EF4-FFF2-40B4-BE49-F238E27FC236}">
                  <a16:creationId xmlns:a16="http://schemas.microsoft.com/office/drawing/2014/main" id="{265CC6A2-5F5F-4E4A-A3DA-5E697E074450}"/>
                </a:ext>
              </a:extLst>
            </p:cNvPr>
            <p:cNvCxnSpPr/>
            <p:nvPr/>
          </p:nvCxnSpPr>
          <p:spPr>
            <a:xfrm rot="16200000" flipH="1">
              <a:off x="5623779" y="3751538"/>
              <a:ext cx="1510097" cy="1052648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TextBox 16">
            <a:extLst>
              <a:ext uri="{FF2B5EF4-FFF2-40B4-BE49-F238E27FC236}">
                <a16:creationId xmlns:a16="http://schemas.microsoft.com/office/drawing/2014/main" id="{7297B720-0ED9-4BC0-8EC2-69CDA3CE5A10}"/>
              </a:ext>
            </a:extLst>
          </p:cNvPr>
          <p:cNvSpPr txBox="1"/>
          <p:nvPr/>
        </p:nvSpPr>
        <p:spPr bwMode="auto">
          <a:xfrm>
            <a:off x="1401763" y="2999580"/>
            <a:ext cx="1671638" cy="3397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1600" b="1" dirty="0">
                <a:solidFill>
                  <a:schemeClr val="accent3">
                    <a:lumMod val="75000"/>
                  </a:schemeClr>
                </a:solidFill>
                <a:latin typeface="+mn-lt"/>
                <a:cs typeface="+mn-cs"/>
              </a:rPr>
              <a:t>على مستوى المديرية</a:t>
            </a:r>
            <a:endParaRPr lang="en-US" sz="1600" b="1" dirty="0">
              <a:solidFill>
                <a:schemeClr val="accent3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60425" name="مربع نص 6">
            <a:extLst>
              <a:ext uri="{FF2B5EF4-FFF2-40B4-BE49-F238E27FC236}">
                <a16:creationId xmlns:a16="http://schemas.microsoft.com/office/drawing/2014/main" id="{69EEBD7E-2BFE-49C2-8500-2CDCDF037D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838" y="100013"/>
            <a:ext cx="981075" cy="5318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1DE8B-0A50-4A47-BCF4-FBC318B64E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11138"/>
            <a:ext cx="6477000" cy="32226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ar-SA" dirty="0"/>
              <a:t>المجال الثالث: المتابعة والتقييم</a:t>
            </a:r>
            <a:endParaRPr lang="en-US" dirty="0"/>
          </a:p>
        </p:txBody>
      </p:sp>
      <p:sp>
        <p:nvSpPr>
          <p:cNvPr id="61443" name="Slide Number Placeholder 2">
            <a:extLst>
              <a:ext uri="{FF2B5EF4-FFF2-40B4-BE49-F238E27FC236}">
                <a16:creationId xmlns:a16="http://schemas.microsoft.com/office/drawing/2014/main" id="{985AD6BA-A3C2-4720-97C3-D2BC1097D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B730BEC-90E2-4503-A348-3C327E6666CF}" type="slidenum">
              <a:rPr lang="en-US" altLang="en-US" sz="10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000">
              <a:solidFill>
                <a:schemeClr val="bg1"/>
              </a:solidFill>
            </a:endParaRPr>
          </a:p>
        </p:txBody>
      </p:sp>
      <p:graphicFrame>
        <p:nvGraphicFramePr>
          <p:cNvPr id="61444" name="Chart 3">
            <a:extLst>
              <a:ext uri="{FF2B5EF4-FFF2-40B4-BE49-F238E27FC236}">
                <a16:creationId xmlns:a16="http://schemas.microsoft.com/office/drawing/2014/main" id="{0B5A0039-36A4-47B3-AA48-7E865D172D6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28473944"/>
              </p:ext>
            </p:extLst>
          </p:nvPr>
        </p:nvGraphicFramePr>
        <p:xfrm>
          <a:off x="2132013" y="735012"/>
          <a:ext cx="4556125" cy="307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6" r:id="rId3" imgW="4560203" imgH="3066554" progId="Excel.Chart.8">
                  <p:embed/>
                </p:oleObj>
              </mc:Choice>
              <mc:Fallback>
                <p:oleObj r:id="rId3" imgW="4560203" imgH="3066554" progId="Excel.Chart.8">
                  <p:embed/>
                  <p:pic>
                    <p:nvPicPr>
                      <p:cNvPr id="0" name="Chart 3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2013" y="735012"/>
                        <a:ext cx="4556125" cy="307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1446" name="Group 9">
            <a:extLst>
              <a:ext uri="{FF2B5EF4-FFF2-40B4-BE49-F238E27FC236}">
                <a16:creationId xmlns:a16="http://schemas.microsoft.com/office/drawing/2014/main" id="{4831D96C-72FB-442A-AC41-3E8CDDC25C16}"/>
              </a:ext>
            </a:extLst>
          </p:cNvPr>
          <p:cNvGrpSpPr>
            <a:grpSpLocks/>
          </p:cNvGrpSpPr>
          <p:nvPr/>
        </p:nvGrpSpPr>
        <p:grpSpPr bwMode="auto">
          <a:xfrm>
            <a:off x="233363" y="2809080"/>
            <a:ext cx="3273425" cy="3357562"/>
            <a:chOff x="190650" y="3342735"/>
            <a:chExt cx="3271884" cy="3358063"/>
          </a:xfrm>
        </p:grpSpPr>
        <p:cxnSp>
          <p:nvCxnSpPr>
            <p:cNvPr id="9" name="Elbow Connector 8">
              <a:extLst>
                <a:ext uri="{FF2B5EF4-FFF2-40B4-BE49-F238E27FC236}">
                  <a16:creationId xmlns:a16="http://schemas.microsoft.com/office/drawing/2014/main" id="{808E8D5A-9C32-43F3-B71B-1A23E806AAC3}"/>
                </a:ext>
              </a:extLst>
            </p:cNvPr>
            <p:cNvCxnSpPr/>
            <p:nvPr/>
          </p:nvCxnSpPr>
          <p:spPr>
            <a:xfrm rot="5400000" flipH="1" flipV="1">
              <a:off x="1783438" y="3524895"/>
              <a:ext cx="1367042" cy="1174197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8C06D89E-4D2E-4899-97F8-773E53E8F732}"/>
                </a:ext>
              </a:extLst>
            </p:cNvPr>
            <p:cNvSpPr/>
            <p:nvPr/>
          </p:nvSpPr>
          <p:spPr>
            <a:xfrm>
              <a:off x="2996935" y="3342735"/>
              <a:ext cx="112659" cy="11273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1457" name="TextBox 17">
              <a:extLst>
                <a:ext uri="{FF2B5EF4-FFF2-40B4-BE49-F238E27FC236}">
                  <a16:creationId xmlns:a16="http://schemas.microsoft.com/office/drawing/2014/main" id="{AD9EF948-B24B-4E51-B363-E92A3E56FE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0650" y="4938129"/>
              <a:ext cx="3271884" cy="1762669"/>
            </a:xfrm>
            <a:prstGeom prst="rect">
              <a:avLst/>
            </a:prstGeom>
            <a:ln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>
              <a:lvl1pPr marL="171450" indent="-17145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9pPr>
            </a:lstStyle>
            <a:p>
              <a:pPr algn="justLow" rtl="1">
                <a:lnSpc>
                  <a:spcPct val="107000"/>
                </a:lnSpc>
                <a:spcBef>
                  <a:spcPct val="0"/>
                </a:spcBef>
                <a:spcAft>
                  <a:spcPts val="800"/>
                </a:spcAft>
              </a:pPr>
              <a:r>
                <a:rPr lang="ar-OM" altLang="en-US" sz="1600" b="1" dirty="0">
                  <a:latin typeface="Calibri" panose="020F0502020204030204" pitchFamily="34" charset="0"/>
                </a:rPr>
                <a:t>زيار</a:t>
              </a:r>
              <a:r>
                <a:rPr lang="ar-SA" altLang="en-US" sz="1600" b="1" dirty="0">
                  <a:latin typeface="Calibri" panose="020F0502020204030204" pitchFamily="34" charset="0"/>
                </a:rPr>
                <a:t>ات</a:t>
              </a:r>
              <a:r>
                <a:rPr lang="ar-OM" altLang="en-US" sz="1600" b="1" dirty="0">
                  <a:latin typeface="Calibri" panose="020F0502020204030204" pitchFamily="34" charset="0"/>
                </a:rPr>
                <a:t> دورية للمدارس لتقديم الدعم والتوجيه والوقوف على مدى جاهزية المدرسة واستعدادها</a:t>
              </a:r>
              <a:r>
                <a:rPr lang="ar-SA" altLang="en-US" sz="1600" b="1" dirty="0">
                  <a:latin typeface="Calibri" panose="020F0502020204030204" pitchFamily="34" charset="0"/>
                </a:rPr>
                <a:t>.</a:t>
              </a:r>
              <a:endParaRPr lang="en-US" altLang="en-US" sz="1600" b="1" dirty="0">
                <a:latin typeface="Calibri" panose="020F0502020204030204" pitchFamily="34" charset="0"/>
              </a:endParaRPr>
            </a:p>
            <a:p>
              <a:pPr algn="justLow" rtl="1">
                <a:lnSpc>
                  <a:spcPct val="107000"/>
                </a:lnSpc>
                <a:spcBef>
                  <a:spcPct val="0"/>
                </a:spcBef>
                <a:spcAft>
                  <a:spcPts val="800"/>
                </a:spcAft>
              </a:pPr>
              <a:r>
                <a:rPr lang="ar-OM" altLang="en-US" sz="1600" b="1" dirty="0">
                  <a:latin typeface="Calibri" panose="020F0502020204030204" pitchFamily="34" charset="0"/>
                </a:rPr>
                <a:t> </a:t>
              </a:r>
              <a:r>
                <a:rPr lang="ar-SA" altLang="en-US" sz="1600" b="1" dirty="0">
                  <a:latin typeface="Calibri" panose="020F0502020204030204" pitchFamily="34" charset="0"/>
                </a:rPr>
                <a:t>زيارة </a:t>
              </a:r>
              <a:r>
                <a:rPr lang="ar-OM" altLang="en-US" sz="1600" b="1" dirty="0">
                  <a:latin typeface="Calibri" panose="020F0502020204030204" pitchFamily="34" charset="0"/>
                </a:rPr>
                <a:t>المدارس والوقوف على إجراءات المدرسة والمعلمين في الاستعداد للدراسة (زيارة أسبوعية).</a:t>
              </a:r>
              <a:endParaRPr lang="en-US" altLang="en-US" sz="1600" b="1" dirty="0">
                <a:latin typeface="Calibri" panose="020F0502020204030204" pitchFamily="34" charset="0"/>
              </a:endParaRPr>
            </a:p>
          </p:txBody>
        </p:sp>
      </p:grpSp>
      <p:grpSp>
        <p:nvGrpSpPr>
          <p:cNvPr id="61447" name="Group 10">
            <a:extLst>
              <a:ext uri="{FF2B5EF4-FFF2-40B4-BE49-F238E27FC236}">
                <a16:creationId xmlns:a16="http://schemas.microsoft.com/office/drawing/2014/main" id="{8A2CD2B8-ABA4-4502-B903-CDD74B30E6CA}"/>
              </a:ext>
            </a:extLst>
          </p:cNvPr>
          <p:cNvGrpSpPr>
            <a:grpSpLocks/>
          </p:cNvGrpSpPr>
          <p:nvPr/>
        </p:nvGrpSpPr>
        <p:grpSpPr bwMode="auto">
          <a:xfrm>
            <a:off x="5637213" y="2195398"/>
            <a:ext cx="2703512" cy="2698864"/>
            <a:chOff x="5753277" y="2815332"/>
            <a:chExt cx="2704085" cy="2700170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176845D5-903B-4BEF-ADA3-CA6F81C7EB8E}"/>
                </a:ext>
              </a:extLst>
            </p:cNvPr>
            <p:cNvSpPr/>
            <p:nvPr/>
          </p:nvSpPr>
          <p:spPr>
            <a:xfrm>
              <a:off x="6034324" y="3372928"/>
              <a:ext cx="112737" cy="11276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7D04F106-8DE7-479D-BEF6-5CF06636B029}"/>
                </a:ext>
              </a:extLst>
            </p:cNvPr>
            <p:cNvSpPr txBox="1"/>
            <p:nvPr/>
          </p:nvSpPr>
          <p:spPr>
            <a:xfrm>
              <a:off x="5753277" y="5208966"/>
              <a:ext cx="2704085" cy="30653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justLow" rtl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defRPr/>
              </a:pPr>
              <a:endParaRPr lang="en-US" sz="1400" dirty="0">
                <a:latin typeface="+mn-lt"/>
                <a:cs typeface="+mn-cs"/>
              </a:endParaRPr>
            </a:p>
          </p:txBody>
        </p:sp>
        <p:sp>
          <p:nvSpPr>
            <p:cNvPr id="61453" name="TextBox 20">
              <a:extLst>
                <a:ext uri="{FF2B5EF4-FFF2-40B4-BE49-F238E27FC236}">
                  <a16:creationId xmlns:a16="http://schemas.microsoft.com/office/drawing/2014/main" id="{0E3DAB07-B25E-4CEB-B23C-A0452FF6376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21623" y="3171644"/>
              <a:ext cx="1672129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ar-SA" altLang="en-US" sz="1600" b="1" dirty="0">
                  <a:solidFill>
                    <a:schemeClr val="accent1"/>
                  </a:solidFill>
                </a:rPr>
                <a:t>على مستوى المدرسة </a:t>
              </a:r>
              <a:endParaRPr lang="en-US" altLang="en-US" sz="1600" b="1" dirty="0">
                <a:solidFill>
                  <a:schemeClr val="accent1"/>
                </a:solidFill>
              </a:endParaRPr>
            </a:p>
          </p:txBody>
        </p:sp>
        <p:cxnSp>
          <p:nvCxnSpPr>
            <p:cNvPr id="29" name="Elbow Connector 28">
              <a:extLst>
                <a:ext uri="{FF2B5EF4-FFF2-40B4-BE49-F238E27FC236}">
                  <a16:creationId xmlns:a16="http://schemas.microsoft.com/office/drawing/2014/main" id="{84307ECD-EE14-4B21-9206-D1233D0BACC1}"/>
                </a:ext>
              </a:extLst>
            </p:cNvPr>
            <p:cNvCxnSpPr/>
            <p:nvPr/>
          </p:nvCxnSpPr>
          <p:spPr>
            <a:xfrm rot="16200000" flipH="1">
              <a:off x="5771221" y="3044186"/>
              <a:ext cx="1510443" cy="1052735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TextBox 16">
            <a:extLst>
              <a:ext uri="{FF2B5EF4-FFF2-40B4-BE49-F238E27FC236}">
                <a16:creationId xmlns:a16="http://schemas.microsoft.com/office/drawing/2014/main" id="{20C908D3-17E9-4865-9A2E-E7E655674824}"/>
              </a:ext>
            </a:extLst>
          </p:cNvPr>
          <p:cNvSpPr txBox="1"/>
          <p:nvPr/>
        </p:nvSpPr>
        <p:spPr bwMode="auto">
          <a:xfrm>
            <a:off x="1281906" y="3089275"/>
            <a:ext cx="1671638" cy="3397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1600" b="1" dirty="0">
                <a:solidFill>
                  <a:schemeClr val="accent3">
                    <a:lumMod val="75000"/>
                  </a:schemeClr>
                </a:solidFill>
                <a:latin typeface="+mn-lt"/>
                <a:cs typeface="+mn-cs"/>
              </a:rPr>
              <a:t>على مستوى المديرية</a:t>
            </a:r>
            <a:endParaRPr lang="en-US" sz="1600" b="1" dirty="0">
              <a:solidFill>
                <a:schemeClr val="accent3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61449" name="مربع نص 6">
            <a:extLst>
              <a:ext uri="{FF2B5EF4-FFF2-40B4-BE49-F238E27FC236}">
                <a16:creationId xmlns:a16="http://schemas.microsoft.com/office/drawing/2014/main" id="{92CE8B84-2BF3-4C5B-BCFA-8B3A888C1E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838" y="100013"/>
            <a:ext cx="981075" cy="5318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1450" name="مربع نص 22">
            <a:extLst>
              <a:ext uri="{FF2B5EF4-FFF2-40B4-BE49-F238E27FC236}">
                <a16:creationId xmlns:a16="http://schemas.microsoft.com/office/drawing/2014/main" id="{97336805-6201-4E31-A443-DE46691518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930440"/>
            <a:ext cx="4572000" cy="1927644"/>
          </a:xfrm>
          <a:prstGeom prst="rect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 marL="285750" indent="-28575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justLow" rtl="1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</a:pPr>
            <a:r>
              <a:rPr lang="ar-OM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يتابع مدير المدرسة ما يتم إنجازه من خطة المدرسة </a:t>
            </a:r>
            <a:endParaRPr lang="ar-SA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Low" rtl="1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</a:pPr>
            <a:r>
              <a:rPr lang="ar-SA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التعاون مع المشرف ومعلني المباحث .</a:t>
            </a:r>
            <a:endParaRPr lang="en-US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Low" rtl="1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</a:pPr>
            <a:r>
              <a:rPr lang="ar-OM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التأكيد على الطلبة بضرورة التعامل مع الاختبار بجدية عالية</a:t>
            </a:r>
            <a:endParaRPr lang="en-US" altLang="en-US" sz="20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B34CD-4DC0-4927-A479-87E39A6F42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11138"/>
            <a:ext cx="6477000" cy="32226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ar-SA" dirty="0"/>
              <a:t>المجال الرابع: المساءلة للتحفيز والتعزيز</a:t>
            </a:r>
            <a:endParaRPr lang="en-US" dirty="0"/>
          </a:p>
        </p:txBody>
      </p:sp>
      <p:sp>
        <p:nvSpPr>
          <p:cNvPr id="62467" name="Slide Number Placeholder 2">
            <a:extLst>
              <a:ext uri="{FF2B5EF4-FFF2-40B4-BE49-F238E27FC236}">
                <a16:creationId xmlns:a16="http://schemas.microsoft.com/office/drawing/2014/main" id="{EAC3A55E-1AB2-4758-8F93-927320C8B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AF4B09A-824C-4F0E-933F-0D4935C8A388}" type="slidenum">
              <a:rPr lang="en-US" altLang="en-US" sz="10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000">
              <a:solidFill>
                <a:schemeClr val="bg1"/>
              </a:solidFill>
            </a:endParaRPr>
          </a:p>
        </p:txBody>
      </p:sp>
      <p:graphicFrame>
        <p:nvGraphicFramePr>
          <p:cNvPr id="62468" name="Chart 3">
            <a:extLst>
              <a:ext uri="{FF2B5EF4-FFF2-40B4-BE49-F238E27FC236}">
                <a16:creationId xmlns:a16="http://schemas.microsoft.com/office/drawing/2014/main" id="{6B9BAFE2-9873-4BFA-ABE8-5F963D2DF85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66966238"/>
              </p:ext>
            </p:extLst>
          </p:nvPr>
        </p:nvGraphicFramePr>
        <p:xfrm>
          <a:off x="2233613" y="555239"/>
          <a:ext cx="4556125" cy="307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89" r:id="rId3" imgW="4560203" imgH="3066554" progId="Excel.Chart.8">
                  <p:embed/>
                </p:oleObj>
              </mc:Choice>
              <mc:Fallback>
                <p:oleObj r:id="rId3" imgW="4560203" imgH="3066554" progId="Excel.Chart.8">
                  <p:embed/>
                  <p:pic>
                    <p:nvPicPr>
                      <p:cNvPr id="0" name="Chart 3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3613" y="555239"/>
                        <a:ext cx="4556125" cy="307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2470" name="Group 9">
            <a:extLst>
              <a:ext uri="{FF2B5EF4-FFF2-40B4-BE49-F238E27FC236}">
                <a16:creationId xmlns:a16="http://schemas.microsoft.com/office/drawing/2014/main" id="{03BF4B4D-E45C-48D9-8F06-F3ADE2031DAD}"/>
              </a:ext>
            </a:extLst>
          </p:cNvPr>
          <p:cNvGrpSpPr>
            <a:grpSpLocks/>
          </p:cNvGrpSpPr>
          <p:nvPr/>
        </p:nvGrpSpPr>
        <p:grpSpPr bwMode="auto">
          <a:xfrm>
            <a:off x="501083" y="2269198"/>
            <a:ext cx="2744788" cy="3393861"/>
            <a:chOff x="365660" y="3342735"/>
            <a:chExt cx="2744170" cy="3395188"/>
          </a:xfrm>
        </p:grpSpPr>
        <p:cxnSp>
          <p:nvCxnSpPr>
            <p:cNvPr id="9" name="Elbow Connector 8">
              <a:extLst>
                <a:ext uri="{FF2B5EF4-FFF2-40B4-BE49-F238E27FC236}">
                  <a16:creationId xmlns:a16="http://schemas.microsoft.com/office/drawing/2014/main" id="{36794478-A22A-4D3F-B9B6-374B5FC565C4}"/>
                </a:ext>
              </a:extLst>
            </p:cNvPr>
            <p:cNvCxnSpPr/>
            <p:nvPr/>
          </p:nvCxnSpPr>
          <p:spPr>
            <a:xfrm rot="5400000" flipH="1" flipV="1">
              <a:off x="1783351" y="3524937"/>
              <a:ext cx="1367372" cy="1174486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DE1D5CEA-7512-485E-97AF-CCD30BEAC629}"/>
                </a:ext>
              </a:extLst>
            </p:cNvPr>
            <p:cNvSpPr/>
            <p:nvPr/>
          </p:nvSpPr>
          <p:spPr>
            <a:xfrm>
              <a:off x="2997142" y="3342735"/>
              <a:ext cx="112688" cy="11275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2480" name="TextBox 17">
              <a:extLst>
                <a:ext uri="{FF2B5EF4-FFF2-40B4-BE49-F238E27FC236}">
                  <a16:creationId xmlns:a16="http://schemas.microsoft.com/office/drawing/2014/main" id="{6FF2A8CF-FD85-4C87-AA23-B30EA9F6294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5660" y="4881625"/>
              <a:ext cx="2744170" cy="1856298"/>
            </a:xfrm>
            <a:prstGeom prst="rect">
              <a:avLst/>
            </a:prstGeom>
            <a:ln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>
              <a:lvl1pPr marL="171450" indent="-17145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9pPr>
            </a:lstStyle>
            <a:p>
              <a:pPr algn="justLow" rtl="1">
                <a:lnSpc>
                  <a:spcPct val="107000"/>
                </a:lnSpc>
                <a:spcBef>
                  <a:spcPct val="0"/>
                </a:spcBef>
                <a:spcAft>
                  <a:spcPts val="800"/>
                </a:spcAft>
              </a:pPr>
              <a:r>
                <a:rPr lang="ar-OM" altLang="en-US" sz="1800" b="1" dirty="0">
                  <a:latin typeface="Calibri" panose="020F0502020204030204" pitchFamily="34" charset="0"/>
                </a:rPr>
                <a:t>مساءلة </a:t>
              </a:r>
              <a:r>
                <a:rPr lang="ar-SA" altLang="en-US" sz="1800" b="1" dirty="0">
                  <a:latin typeface="Calibri" panose="020F0502020204030204" pitchFamily="34" charset="0"/>
                </a:rPr>
                <a:t>مدراء عامين التربية والتعليم ول</a:t>
              </a:r>
              <a:r>
                <a:rPr lang="ar-OM" altLang="en-US" sz="1800" b="1" dirty="0">
                  <a:latin typeface="Calibri" panose="020F0502020204030204" pitchFamily="34" charset="0"/>
                </a:rPr>
                <a:t>أقسام </a:t>
              </a:r>
              <a:r>
                <a:rPr lang="ar-SA" altLang="en-US" sz="1800" b="1" dirty="0">
                  <a:latin typeface="Calibri" panose="020F0502020204030204" pitchFamily="34" charset="0"/>
                </a:rPr>
                <a:t>المعنية </a:t>
              </a:r>
              <a:r>
                <a:rPr lang="ar-OM" altLang="en-US" sz="1800" b="1" dirty="0">
                  <a:latin typeface="Calibri" panose="020F0502020204030204" pitchFamily="34" charset="0"/>
                </a:rPr>
                <a:t>ومديري المدارس والمعلمين في حال وجود خلل في تنفيذ الخطط المرسومة ومتابعتها او قصور في نتائج الطلبة.</a:t>
              </a:r>
              <a:endParaRPr lang="en-US" altLang="en-US" sz="1800" b="1" dirty="0">
                <a:latin typeface="Calibri" panose="020F0502020204030204" pitchFamily="34" charset="0"/>
              </a:endParaRPr>
            </a:p>
          </p:txBody>
        </p:sp>
      </p:grpSp>
      <p:grpSp>
        <p:nvGrpSpPr>
          <p:cNvPr id="62471" name="Group 10">
            <a:extLst>
              <a:ext uri="{FF2B5EF4-FFF2-40B4-BE49-F238E27FC236}">
                <a16:creationId xmlns:a16="http://schemas.microsoft.com/office/drawing/2014/main" id="{DC2E859F-D741-4FFF-96BA-443A59CD57F5}"/>
              </a:ext>
            </a:extLst>
          </p:cNvPr>
          <p:cNvGrpSpPr>
            <a:grpSpLocks/>
          </p:cNvGrpSpPr>
          <p:nvPr/>
        </p:nvGrpSpPr>
        <p:grpSpPr bwMode="auto">
          <a:xfrm>
            <a:off x="5660956" y="1919287"/>
            <a:ext cx="2703512" cy="4170410"/>
            <a:chOff x="5777025" y="2539159"/>
            <a:chExt cx="2704085" cy="4172070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51FFB392-AB3E-4FFA-A2E8-9F4E52B8642D}"/>
                </a:ext>
              </a:extLst>
            </p:cNvPr>
            <p:cNvSpPr/>
            <p:nvPr/>
          </p:nvSpPr>
          <p:spPr>
            <a:xfrm>
              <a:off x="6034324" y="3372928"/>
              <a:ext cx="112737" cy="11275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2475" name="TextBox 19">
              <a:extLst>
                <a:ext uri="{FF2B5EF4-FFF2-40B4-BE49-F238E27FC236}">
                  <a16:creationId xmlns:a16="http://schemas.microsoft.com/office/drawing/2014/main" id="{6125C0A8-75E9-4396-8515-27153923F2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77025" y="4264393"/>
              <a:ext cx="2704085" cy="2446836"/>
            </a:xfrm>
            <a:prstGeom prst="rect">
              <a:avLst/>
            </a:prstGeom>
            <a:ln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>
              <a:lvl1pPr marL="171450" indent="-17145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9pPr>
            </a:lstStyle>
            <a:p>
              <a:pPr algn="justLow" rtl="1">
                <a:lnSpc>
                  <a:spcPct val="107000"/>
                </a:lnSpc>
                <a:spcBef>
                  <a:spcPct val="0"/>
                </a:spcBef>
                <a:spcAft>
                  <a:spcPts val="800"/>
                </a:spcAft>
              </a:pPr>
              <a:r>
                <a:rPr lang="ar-OM" altLang="en-US" sz="2400" b="1" dirty="0">
                  <a:latin typeface="Calibri" panose="020F0502020204030204" pitchFamily="34" charset="0"/>
                  <a:cs typeface="Calibri" panose="020F0502020204030204" pitchFamily="34" charset="0"/>
                </a:rPr>
                <a:t>مساءلة </a:t>
              </a:r>
              <a:r>
                <a:rPr lang="ar-SA" altLang="en-US" sz="2400" b="1" dirty="0">
                  <a:latin typeface="Calibri" panose="020F0502020204030204" pitchFamily="34" charset="0"/>
                  <a:cs typeface="Calibri" panose="020F0502020204030204" pitchFamily="34" charset="0"/>
                </a:rPr>
                <a:t>مديري المدارس </a:t>
              </a:r>
              <a:r>
                <a:rPr lang="ar-OM" altLang="en-US" sz="2400" b="1" dirty="0">
                  <a:latin typeface="Calibri" panose="020F0502020204030204" pitchFamily="34" charset="0"/>
                  <a:cs typeface="Calibri" panose="020F0502020204030204" pitchFamily="34" charset="0"/>
                </a:rPr>
                <a:t>المعلمين في حال وجود خلل في تنفيذ الخطط المرسومة ومتابعتها او قصور في نتائج الطلبة.</a:t>
              </a:r>
              <a:endParaRPr lang="en-US" altLang="en-US" sz="2400" b="1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2476" name="TextBox 20">
              <a:extLst>
                <a:ext uri="{FF2B5EF4-FFF2-40B4-BE49-F238E27FC236}">
                  <a16:creationId xmlns:a16="http://schemas.microsoft.com/office/drawing/2014/main" id="{D3A15CC7-38FD-4643-A588-2A88EAA592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93003" y="2929143"/>
              <a:ext cx="1672129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ar-SA" altLang="en-US" sz="1600" b="1" dirty="0">
                  <a:solidFill>
                    <a:schemeClr val="accent1"/>
                  </a:solidFill>
                </a:rPr>
                <a:t>على مستوى المدرسة </a:t>
              </a:r>
              <a:endParaRPr lang="en-US" altLang="en-US" sz="1600" b="1" dirty="0">
                <a:solidFill>
                  <a:schemeClr val="accent1"/>
                </a:solidFill>
              </a:endParaRPr>
            </a:p>
          </p:txBody>
        </p:sp>
        <p:cxnSp>
          <p:nvCxnSpPr>
            <p:cNvPr id="29" name="Elbow Connector 28">
              <a:extLst>
                <a:ext uri="{FF2B5EF4-FFF2-40B4-BE49-F238E27FC236}">
                  <a16:creationId xmlns:a16="http://schemas.microsoft.com/office/drawing/2014/main" id="{D8A118B4-7F26-4331-A3A1-3EC834B59E7F}"/>
                </a:ext>
              </a:extLst>
            </p:cNvPr>
            <p:cNvCxnSpPr/>
            <p:nvPr/>
          </p:nvCxnSpPr>
          <p:spPr>
            <a:xfrm rot="16200000" flipH="1">
              <a:off x="5785461" y="2767948"/>
              <a:ext cx="1510314" cy="1052735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TextBox 16">
            <a:extLst>
              <a:ext uri="{FF2B5EF4-FFF2-40B4-BE49-F238E27FC236}">
                <a16:creationId xmlns:a16="http://schemas.microsoft.com/office/drawing/2014/main" id="{8241C898-621A-4013-ACB5-966F5993B514}"/>
              </a:ext>
            </a:extLst>
          </p:cNvPr>
          <p:cNvSpPr txBox="1"/>
          <p:nvPr/>
        </p:nvSpPr>
        <p:spPr bwMode="auto">
          <a:xfrm>
            <a:off x="1433400" y="2564739"/>
            <a:ext cx="1671637" cy="3397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1600" b="1" dirty="0">
                <a:solidFill>
                  <a:schemeClr val="accent3">
                    <a:lumMod val="75000"/>
                  </a:schemeClr>
                </a:solidFill>
                <a:latin typeface="+mn-lt"/>
                <a:cs typeface="+mn-cs"/>
              </a:rPr>
              <a:t>على مستوى المديرية</a:t>
            </a:r>
            <a:endParaRPr lang="en-US" sz="1600" b="1" dirty="0">
              <a:solidFill>
                <a:schemeClr val="accent3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62473" name="مربع نص 6">
            <a:extLst>
              <a:ext uri="{FF2B5EF4-FFF2-40B4-BE49-F238E27FC236}">
                <a16:creationId xmlns:a16="http://schemas.microsoft.com/office/drawing/2014/main" id="{A53587DE-B50E-49EE-91B1-039E23F845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838" y="100013"/>
            <a:ext cx="981075" cy="5318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Box 39">
            <a:extLst>
              <a:ext uri="{FF2B5EF4-FFF2-40B4-BE49-F238E27FC236}">
                <a16:creationId xmlns:a16="http://schemas.microsoft.com/office/drawing/2014/main" id="{6C0F6E87-2CCB-48CE-B0C6-A12609F869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025" y="6440488"/>
            <a:ext cx="1708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bg1"/>
                </a:solidFill>
              </a:rPr>
              <a:t>Requirement writing</a:t>
            </a:r>
          </a:p>
        </p:txBody>
      </p:sp>
      <p:sp>
        <p:nvSpPr>
          <p:cNvPr id="46083" name="Slide Number Placeholder 2">
            <a:extLst>
              <a:ext uri="{FF2B5EF4-FFF2-40B4-BE49-F238E27FC236}">
                <a16:creationId xmlns:a16="http://schemas.microsoft.com/office/drawing/2014/main" id="{34D5DD97-9510-4F44-AC0F-2B13D0D9F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8686800" y="6496050"/>
            <a:ext cx="381000" cy="250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816DAEA-7D72-45D0-8AA0-BAF54171540B}" type="slidenum">
              <a:rPr lang="en-US" altLang="en-US" sz="10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000">
              <a:solidFill>
                <a:schemeClr val="bg1"/>
              </a:solidFill>
            </a:endParaRPr>
          </a:p>
        </p:txBody>
      </p:sp>
      <p:sp>
        <p:nvSpPr>
          <p:cNvPr id="46084" name="مربع نص 4">
            <a:extLst>
              <a:ext uri="{FF2B5EF4-FFF2-40B4-BE49-F238E27FC236}">
                <a16:creationId xmlns:a16="http://schemas.microsoft.com/office/drawing/2014/main" id="{8DFF662A-EEDB-4DD9-A30B-6830CF8325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838" y="100013"/>
            <a:ext cx="981075" cy="5318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pic>
        <p:nvPicPr>
          <p:cNvPr id="39" name="Picture 89">
            <a:extLst>
              <a:ext uri="{FF2B5EF4-FFF2-40B4-BE49-F238E27FC236}">
                <a16:creationId xmlns:a16="http://schemas.microsoft.com/office/drawing/2014/main" id="{E918F766-C408-44CC-923F-A051CE963C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9417" y="1371600"/>
            <a:ext cx="7965165" cy="453659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2976F2B-9F9E-4FEF-9A46-465973CA70E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42888" y="192088"/>
            <a:ext cx="8680450" cy="723900"/>
          </a:xfrm>
        </p:spPr>
        <p:txBody>
          <a:bodyPr/>
          <a:lstStyle/>
          <a:p>
            <a:pPr>
              <a:defRPr/>
            </a:pPr>
            <a:r>
              <a:rPr lang="ar-SA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نقاش واقتراحات </a:t>
            </a:r>
          </a:p>
        </p:txBody>
      </p:sp>
      <p:sp>
        <p:nvSpPr>
          <p:cNvPr id="11" name="Isosceles Triangle 33">
            <a:extLst>
              <a:ext uri="{FF2B5EF4-FFF2-40B4-BE49-F238E27FC236}">
                <a16:creationId xmlns:a16="http://schemas.microsoft.com/office/drawing/2014/main" id="{44233C0D-00EB-4D90-AABB-56B1F7856C85}"/>
              </a:ext>
            </a:extLst>
          </p:cNvPr>
          <p:cNvSpPr>
            <a:spLocks/>
          </p:cNvSpPr>
          <p:nvPr/>
        </p:nvSpPr>
        <p:spPr>
          <a:xfrm rot="10800000">
            <a:off x="5043488" y="2957513"/>
            <a:ext cx="303212" cy="303212"/>
          </a:xfrm>
          <a:custGeom>
            <a:avLst/>
            <a:gdLst/>
            <a:ahLst/>
            <a:cxnLst/>
            <a:rect l="l" t="t" r="r" b="b"/>
            <a:pathLst>
              <a:path w="3982665" h="3915008">
                <a:moveTo>
                  <a:pt x="0" y="2664000"/>
                </a:moveTo>
                <a:lnTo>
                  <a:pt x="1911318" y="72000"/>
                </a:lnTo>
                <a:lnTo>
                  <a:pt x="1142725" y="2655962"/>
                </a:lnTo>
                <a:close/>
                <a:moveTo>
                  <a:pt x="3982665" y="2664000"/>
                </a:moveTo>
                <a:lnTo>
                  <a:pt x="2839940" y="2655962"/>
                </a:lnTo>
                <a:lnTo>
                  <a:pt x="2071347" y="72000"/>
                </a:lnTo>
                <a:close/>
                <a:moveTo>
                  <a:pt x="2621333" y="2664000"/>
                </a:moveTo>
                <a:lnTo>
                  <a:pt x="1361333" y="2664000"/>
                </a:lnTo>
                <a:lnTo>
                  <a:pt x="1991333" y="0"/>
                </a:lnTo>
                <a:close/>
                <a:moveTo>
                  <a:pt x="1806654" y="3915007"/>
                </a:moveTo>
                <a:lnTo>
                  <a:pt x="726654" y="3915007"/>
                </a:lnTo>
                <a:lnTo>
                  <a:pt x="1266654" y="2835007"/>
                </a:lnTo>
                <a:close/>
                <a:moveTo>
                  <a:pt x="555902" y="3915008"/>
                </a:moveTo>
                <a:lnTo>
                  <a:pt x="15902" y="2835008"/>
                </a:lnTo>
                <a:lnTo>
                  <a:pt x="1095902" y="2835008"/>
                </a:lnTo>
                <a:close/>
                <a:moveTo>
                  <a:pt x="1977406" y="3915008"/>
                </a:moveTo>
                <a:lnTo>
                  <a:pt x="1437406" y="2835008"/>
                </a:lnTo>
                <a:lnTo>
                  <a:pt x="2517406" y="2835008"/>
                </a:lnTo>
                <a:close/>
                <a:moveTo>
                  <a:pt x="3228158" y="3915008"/>
                </a:moveTo>
                <a:lnTo>
                  <a:pt x="2148158" y="3915008"/>
                </a:lnTo>
                <a:lnTo>
                  <a:pt x="2688158" y="2835008"/>
                </a:lnTo>
                <a:close/>
                <a:moveTo>
                  <a:pt x="3398910" y="3915008"/>
                </a:moveTo>
                <a:lnTo>
                  <a:pt x="2858910" y="2835008"/>
                </a:lnTo>
                <a:lnTo>
                  <a:pt x="3938910" y="283500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endParaRPr lang="ko-KR" altLang="en-US" sz="2026"/>
          </a:p>
        </p:txBody>
      </p:sp>
      <p:sp>
        <p:nvSpPr>
          <p:cNvPr id="12" name="Round Same Side Corner Rectangle 24">
            <a:extLst>
              <a:ext uri="{FF2B5EF4-FFF2-40B4-BE49-F238E27FC236}">
                <a16:creationId xmlns:a16="http://schemas.microsoft.com/office/drawing/2014/main" id="{268F6CF8-3E94-4893-BD27-EC0F838B7BEC}"/>
              </a:ext>
            </a:extLst>
          </p:cNvPr>
          <p:cNvSpPr>
            <a:spLocks noChangeAspect="1"/>
          </p:cNvSpPr>
          <p:nvPr/>
        </p:nvSpPr>
        <p:spPr>
          <a:xfrm rot="16200000">
            <a:off x="5547518" y="4768057"/>
            <a:ext cx="303213" cy="285750"/>
          </a:xfrm>
          <a:custGeom>
            <a:avLst/>
            <a:gdLst/>
            <a:ahLst/>
            <a:cxnLst/>
            <a:rect l="l" t="t" r="r" b="b"/>
            <a:pathLst>
              <a:path w="4021059" h="3784144">
                <a:moveTo>
                  <a:pt x="1438082" y="3038644"/>
                </a:moveTo>
                <a:cubicBezTo>
                  <a:pt x="1438082" y="2940622"/>
                  <a:pt x="1358620" y="2861160"/>
                  <a:pt x="1260598" y="2861160"/>
                </a:cubicBezTo>
                <a:cubicBezTo>
                  <a:pt x="1162576" y="2861160"/>
                  <a:pt x="1083114" y="2940622"/>
                  <a:pt x="1083114" y="3038644"/>
                </a:cubicBezTo>
                <a:cubicBezTo>
                  <a:pt x="1083114" y="3136666"/>
                  <a:pt x="1162576" y="3216128"/>
                  <a:pt x="1260598" y="3216128"/>
                </a:cubicBezTo>
                <a:cubicBezTo>
                  <a:pt x="1358620" y="3216128"/>
                  <a:pt x="1438082" y="3136666"/>
                  <a:pt x="1438082" y="3038644"/>
                </a:cubicBezTo>
                <a:close/>
                <a:moveTo>
                  <a:pt x="1685789" y="2848634"/>
                </a:moveTo>
                <a:lnTo>
                  <a:pt x="1685789" y="3784144"/>
                </a:lnTo>
                <a:lnTo>
                  <a:pt x="835406" y="3784144"/>
                </a:lnTo>
                <a:lnTo>
                  <a:pt x="835406" y="2848634"/>
                </a:lnTo>
                <a:cubicBezTo>
                  <a:pt x="835406" y="2715464"/>
                  <a:pt x="943362" y="2607508"/>
                  <a:pt x="1076532" y="2607508"/>
                </a:cubicBezTo>
                <a:lnTo>
                  <a:pt x="1444663" y="2607508"/>
                </a:lnTo>
                <a:cubicBezTo>
                  <a:pt x="1577833" y="2607508"/>
                  <a:pt x="1685789" y="2715464"/>
                  <a:pt x="1685789" y="2848634"/>
                </a:cubicBezTo>
                <a:close/>
                <a:moveTo>
                  <a:pt x="2681691" y="1560784"/>
                </a:moveTo>
                <a:lnTo>
                  <a:pt x="2520278" y="1399371"/>
                </a:lnTo>
                <a:lnTo>
                  <a:pt x="2520278" y="1722197"/>
                </a:lnTo>
                <a:close/>
                <a:moveTo>
                  <a:pt x="2690551" y="2062563"/>
                </a:moveTo>
                <a:lnTo>
                  <a:pt x="2571773" y="2172028"/>
                </a:lnTo>
                <a:lnTo>
                  <a:pt x="2571565" y="2170767"/>
                </a:lnTo>
                <a:cubicBezTo>
                  <a:pt x="2565295" y="2133316"/>
                  <a:pt x="2579835" y="2102890"/>
                  <a:pt x="2605809" y="2080762"/>
                </a:cubicBezTo>
                <a:lnTo>
                  <a:pt x="2605085" y="2080039"/>
                </a:lnTo>
                <a:cubicBezTo>
                  <a:pt x="2629312" y="2061231"/>
                  <a:pt x="2660801" y="2054760"/>
                  <a:pt x="2690551" y="2062563"/>
                </a:cubicBezTo>
                <a:close/>
                <a:moveTo>
                  <a:pt x="2805318" y="271915"/>
                </a:moveTo>
                <a:cubicBezTo>
                  <a:pt x="2805318" y="213510"/>
                  <a:pt x="2757972" y="166164"/>
                  <a:pt x="2699567" y="166165"/>
                </a:cubicBezTo>
                <a:lnTo>
                  <a:pt x="2605985" y="166164"/>
                </a:lnTo>
                <a:cubicBezTo>
                  <a:pt x="2569718" y="166164"/>
                  <a:pt x="2537715" y="184420"/>
                  <a:pt x="2520278" y="213348"/>
                </a:cubicBezTo>
                <a:lnTo>
                  <a:pt x="2520278" y="1144667"/>
                </a:lnTo>
                <a:lnTo>
                  <a:pt x="2805318" y="1429706"/>
                </a:lnTo>
                <a:close/>
                <a:moveTo>
                  <a:pt x="2914414" y="2183230"/>
                </a:moveTo>
                <a:cubicBezTo>
                  <a:pt x="2916138" y="2161337"/>
                  <a:pt x="2914974" y="2139034"/>
                  <a:pt x="2910723" y="2116871"/>
                </a:cubicBezTo>
                <a:cubicBezTo>
                  <a:pt x="2904917" y="2086596"/>
                  <a:pt x="2893664" y="2058206"/>
                  <a:pt x="2877586" y="2033043"/>
                </a:cubicBezTo>
                <a:lnTo>
                  <a:pt x="2910320" y="2002876"/>
                </a:lnTo>
                <a:lnTo>
                  <a:pt x="2839132" y="1925632"/>
                </a:lnTo>
                <a:lnTo>
                  <a:pt x="2804911" y="1957169"/>
                </a:lnTo>
                <a:cubicBezTo>
                  <a:pt x="2786423" y="1944693"/>
                  <a:pt x="2766308" y="1928861"/>
                  <a:pt x="2744536" y="1921686"/>
                </a:cubicBezTo>
                <a:cubicBezTo>
                  <a:pt x="2663685" y="1894525"/>
                  <a:pt x="2593444" y="1900720"/>
                  <a:pt x="2520278" y="1962365"/>
                </a:cubicBezTo>
                <a:lnTo>
                  <a:pt x="2520278" y="2377609"/>
                </a:lnTo>
                <a:lnTo>
                  <a:pt x="2534679" y="2403844"/>
                </a:lnTo>
                <a:cubicBezTo>
                  <a:pt x="2535520" y="2412330"/>
                  <a:pt x="2535725" y="2419536"/>
                  <a:pt x="2535211" y="2425889"/>
                </a:cubicBezTo>
                <a:cubicBezTo>
                  <a:pt x="2534104" y="2439525"/>
                  <a:pt x="2529673" y="2449229"/>
                  <a:pt x="2520278" y="2458554"/>
                </a:cubicBezTo>
                <a:lnTo>
                  <a:pt x="2520278" y="2643589"/>
                </a:lnTo>
                <a:cubicBezTo>
                  <a:pt x="2555319" y="2634093"/>
                  <a:pt x="2587477" y="2615579"/>
                  <a:pt x="2615369" y="2590681"/>
                </a:cubicBezTo>
                <a:lnTo>
                  <a:pt x="2615836" y="2591152"/>
                </a:lnTo>
                <a:cubicBezTo>
                  <a:pt x="2616723" y="2590269"/>
                  <a:pt x="2617603" y="2589375"/>
                  <a:pt x="2618311" y="2588315"/>
                </a:cubicBezTo>
                <a:lnTo>
                  <a:pt x="2619475" y="2587378"/>
                </a:lnTo>
                <a:lnTo>
                  <a:pt x="2619297" y="2587184"/>
                </a:lnTo>
                <a:cubicBezTo>
                  <a:pt x="2669117" y="2535196"/>
                  <a:pt x="2699996" y="2462122"/>
                  <a:pt x="2687110" y="2392597"/>
                </a:cubicBezTo>
                <a:cubicBezTo>
                  <a:pt x="2678683" y="2347127"/>
                  <a:pt x="2659987" y="2307337"/>
                  <a:pt x="2625854" y="2265038"/>
                </a:cubicBezTo>
                <a:lnTo>
                  <a:pt x="2766406" y="2135507"/>
                </a:lnTo>
                <a:lnTo>
                  <a:pt x="2769253" y="2144002"/>
                </a:lnTo>
                <a:cubicBezTo>
                  <a:pt x="2776409" y="2181310"/>
                  <a:pt x="2762789" y="2219567"/>
                  <a:pt x="2733668" y="2243962"/>
                </a:cubicBezTo>
                <a:lnTo>
                  <a:pt x="2826169" y="2354385"/>
                </a:lnTo>
                <a:cubicBezTo>
                  <a:pt x="2878065" y="2310913"/>
                  <a:pt x="2909241" y="2248912"/>
                  <a:pt x="2914414" y="2183230"/>
                </a:cubicBezTo>
                <a:close/>
                <a:moveTo>
                  <a:pt x="3235338" y="2774350"/>
                </a:moveTo>
                <a:cubicBezTo>
                  <a:pt x="3235338" y="2877325"/>
                  <a:pt x="3151861" y="2960802"/>
                  <a:pt x="3048886" y="2960802"/>
                </a:cubicBezTo>
                <a:cubicBezTo>
                  <a:pt x="2945911" y="2960803"/>
                  <a:pt x="2862434" y="2877325"/>
                  <a:pt x="2862434" y="2774350"/>
                </a:cubicBezTo>
                <a:cubicBezTo>
                  <a:pt x="2862434" y="2671376"/>
                  <a:pt x="2945911" y="2587898"/>
                  <a:pt x="3048886" y="2587898"/>
                </a:cubicBezTo>
                <a:cubicBezTo>
                  <a:pt x="3151861" y="2587898"/>
                  <a:pt x="3235338" y="2671376"/>
                  <a:pt x="3235338" y="2774350"/>
                </a:cubicBezTo>
                <a:close/>
                <a:moveTo>
                  <a:pt x="3606651" y="2485745"/>
                </a:moveTo>
                <a:lnTo>
                  <a:pt x="3292699" y="2171793"/>
                </a:lnTo>
                <a:lnTo>
                  <a:pt x="2520278" y="2944214"/>
                </a:lnTo>
                <a:lnTo>
                  <a:pt x="2520278" y="3010525"/>
                </a:lnTo>
                <a:lnTo>
                  <a:pt x="2808865" y="3299112"/>
                </a:lnTo>
                <a:cubicBezTo>
                  <a:pt x="2860660" y="3255244"/>
                  <a:pt x="2927822" y="3229604"/>
                  <a:pt x="3000972" y="3229604"/>
                </a:cubicBezTo>
                <a:cubicBezTo>
                  <a:pt x="3062536" y="3229604"/>
                  <a:pt x="3119856" y="3247765"/>
                  <a:pt x="3167617" y="3279410"/>
                </a:cubicBezTo>
                <a:lnTo>
                  <a:pt x="3587562" y="2859467"/>
                </a:lnTo>
                <a:cubicBezTo>
                  <a:pt x="3545449" y="2800746"/>
                  <a:pt x="3525068" y="2726637"/>
                  <a:pt x="3534396" y="2649265"/>
                </a:cubicBezTo>
                <a:cubicBezTo>
                  <a:pt x="3541975" y="2586391"/>
                  <a:pt x="3568098" y="2530271"/>
                  <a:pt x="3606651" y="2485745"/>
                </a:cubicBezTo>
                <a:close/>
                <a:moveTo>
                  <a:pt x="4021059" y="2645448"/>
                </a:moveTo>
                <a:lnTo>
                  <a:pt x="2951795" y="3714712"/>
                </a:lnTo>
                <a:lnTo>
                  <a:pt x="2509320" y="3272237"/>
                </a:lnTo>
                <a:cubicBezTo>
                  <a:pt x="2467852" y="3459824"/>
                  <a:pt x="2300387" y="3599829"/>
                  <a:pt x="2100223" y="3599828"/>
                </a:cubicBezTo>
                <a:lnTo>
                  <a:pt x="1854311" y="3599828"/>
                </a:lnTo>
                <a:lnTo>
                  <a:pt x="1854311" y="2814686"/>
                </a:lnTo>
                <a:cubicBezTo>
                  <a:pt x="1854311" y="2634262"/>
                  <a:pt x="1708049" y="2488000"/>
                  <a:pt x="1527625" y="2488000"/>
                </a:cubicBezTo>
                <a:lnTo>
                  <a:pt x="1028869" y="2488000"/>
                </a:lnTo>
                <a:cubicBezTo>
                  <a:pt x="848445" y="2488000"/>
                  <a:pt x="702182" y="2634263"/>
                  <a:pt x="702182" y="2814687"/>
                </a:cubicBezTo>
                <a:lnTo>
                  <a:pt x="702182" y="3599827"/>
                </a:lnTo>
                <a:lnTo>
                  <a:pt x="420055" y="3599828"/>
                </a:lnTo>
                <a:cubicBezTo>
                  <a:pt x="188065" y="3599829"/>
                  <a:pt x="-1" y="3411763"/>
                  <a:pt x="0" y="3179773"/>
                </a:cubicBezTo>
                <a:lnTo>
                  <a:pt x="0" y="0"/>
                </a:lnTo>
                <a:lnTo>
                  <a:pt x="2520277" y="0"/>
                </a:lnTo>
                <a:lnTo>
                  <a:pt x="2520278" y="1"/>
                </a:lnTo>
                <a:lnTo>
                  <a:pt x="2669855" y="1"/>
                </a:lnTo>
                <a:cubicBezTo>
                  <a:pt x="2828680" y="1"/>
                  <a:pt x="2957434" y="128755"/>
                  <a:pt x="2957434" y="287580"/>
                </a:cubicBezTo>
                <a:lnTo>
                  <a:pt x="2957433" y="1512336"/>
                </a:lnTo>
                <a:cubicBezTo>
                  <a:pt x="2957434" y="1533672"/>
                  <a:pt x="2955111" y="1554464"/>
                  <a:pt x="2949906" y="157429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endParaRPr lang="ko-KR" altLang="en-US" sz="2026"/>
          </a:p>
        </p:txBody>
      </p:sp>
      <p:sp>
        <p:nvSpPr>
          <p:cNvPr id="13" name="Isosceles Triangle 22">
            <a:extLst>
              <a:ext uri="{FF2B5EF4-FFF2-40B4-BE49-F238E27FC236}">
                <a16:creationId xmlns:a16="http://schemas.microsoft.com/office/drawing/2014/main" id="{BFD36257-0B76-49D9-9778-131AF8F41BAB}"/>
              </a:ext>
            </a:extLst>
          </p:cNvPr>
          <p:cNvSpPr>
            <a:spLocks noChangeAspect="1"/>
          </p:cNvSpPr>
          <p:nvPr/>
        </p:nvSpPr>
        <p:spPr>
          <a:xfrm rot="19800000">
            <a:off x="3349625" y="4781550"/>
            <a:ext cx="349250" cy="349250"/>
          </a:xfrm>
          <a:custGeom>
            <a:avLst/>
            <a:gdLst/>
            <a:ahLst/>
            <a:cxnLst/>
            <a:rect l="l" t="t" r="r" b="b"/>
            <a:pathLst>
              <a:path w="3948369" h="3947711">
                <a:moveTo>
                  <a:pt x="1024184" y="1327019"/>
                </a:moveTo>
                <a:cubicBezTo>
                  <a:pt x="953964" y="1286477"/>
                  <a:pt x="864174" y="1310536"/>
                  <a:pt x="823632" y="1380756"/>
                </a:cubicBezTo>
                <a:cubicBezTo>
                  <a:pt x="783091" y="1450976"/>
                  <a:pt x="807150" y="1540767"/>
                  <a:pt x="877370" y="1581308"/>
                </a:cubicBezTo>
                <a:cubicBezTo>
                  <a:pt x="947590" y="1621850"/>
                  <a:pt x="1037380" y="1597790"/>
                  <a:pt x="1077922" y="1527570"/>
                </a:cubicBezTo>
                <a:cubicBezTo>
                  <a:pt x="1118463" y="1457350"/>
                  <a:pt x="1094404" y="1367560"/>
                  <a:pt x="1024184" y="1327019"/>
                </a:cubicBezTo>
                <a:close/>
                <a:moveTo>
                  <a:pt x="3610643" y="2228121"/>
                </a:moveTo>
                <a:cubicBezTo>
                  <a:pt x="3600833" y="2220477"/>
                  <a:pt x="3589363" y="2214630"/>
                  <a:pt x="3576595" y="2211209"/>
                </a:cubicBezTo>
                <a:cubicBezTo>
                  <a:pt x="3525522" y="2197524"/>
                  <a:pt x="3473024" y="2227833"/>
                  <a:pt x="3459339" y="2278906"/>
                </a:cubicBezTo>
                <a:cubicBezTo>
                  <a:pt x="3445654" y="2329979"/>
                  <a:pt x="3475964" y="2382476"/>
                  <a:pt x="3527037" y="2396161"/>
                </a:cubicBezTo>
                <a:cubicBezTo>
                  <a:pt x="3578110" y="2409846"/>
                  <a:pt x="3630607" y="2379537"/>
                  <a:pt x="3644292" y="2328464"/>
                </a:cubicBezTo>
                <a:cubicBezTo>
                  <a:pt x="3654556" y="2290159"/>
                  <a:pt x="3640073" y="2251053"/>
                  <a:pt x="3610643" y="2228121"/>
                </a:cubicBezTo>
                <a:close/>
                <a:moveTo>
                  <a:pt x="3948369" y="2177025"/>
                </a:moveTo>
                <a:lnTo>
                  <a:pt x="3902391" y="2247588"/>
                </a:lnTo>
                <a:cubicBezTo>
                  <a:pt x="3840166" y="2207044"/>
                  <a:pt x="3769677" y="2184131"/>
                  <a:pt x="3697935" y="2180296"/>
                </a:cubicBezTo>
                <a:cubicBezTo>
                  <a:pt x="3737123" y="2226403"/>
                  <a:pt x="3753617" y="2290363"/>
                  <a:pt x="3736768" y="2353243"/>
                </a:cubicBezTo>
                <a:cubicBezTo>
                  <a:pt x="3709398" y="2455390"/>
                  <a:pt x="3604404" y="2516008"/>
                  <a:pt x="3502258" y="2488638"/>
                </a:cubicBezTo>
                <a:cubicBezTo>
                  <a:pt x="3400111" y="2461268"/>
                  <a:pt x="3339493" y="2356274"/>
                  <a:pt x="3366863" y="2254127"/>
                </a:cubicBezTo>
                <a:cubicBezTo>
                  <a:pt x="3381032" y="2201247"/>
                  <a:pt x="3416004" y="2159497"/>
                  <a:pt x="3460818" y="2135698"/>
                </a:cubicBezTo>
                <a:cubicBezTo>
                  <a:pt x="3436032" y="2129730"/>
                  <a:pt x="3409996" y="2129302"/>
                  <a:pt x="3383900" y="2133133"/>
                </a:cubicBezTo>
                <a:cubicBezTo>
                  <a:pt x="3331988" y="2140756"/>
                  <a:pt x="3285146" y="2164460"/>
                  <a:pt x="3249703" y="2200200"/>
                </a:cubicBezTo>
                <a:cubicBezTo>
                  <a:pt x="3299772" y="2410806"/>
                  <a:pt x="3262997" y="2663063"/>
                  <a:pt x="3111944" y="2983361"/>
                </a:cubicBezTo>
                <a:cubicBezTo>
                  <a:pt x="2900481" y="3337269"/>
                  <a:pt x="2604169" y="3479398"/>
                  <a:pt x="2264290" y="3473876"/>
                </a:cubicBezTo>
                <a:lnTo>
                  <a:pt x="1854414" y="3947711"/>
                </a:lnTo>
                <a:lnTo>
                  <a:pt x="1615515" y="3809782"/>
                </a:lnTo>
                <a:lnTo>
                  <a:pt x="1764774" y="3379707"/>
                </a:lnTo>
                <a:cubicBezTo>
                  <a:pt x="1587770" y="3319643"/>
                  <a:pt x="1405350" y="3232972"/>
                  <a:pt x="1221865" y="3127037"/>
                </a:cubicBezTo>
                <a:cubicBezTo>
                  <a:pt x="1120271" y="3068382"/>
                  <a:pt x="1025311" y="3004264"/>
                  <a:pt x="938291" y="2935309"/>
                </a:cubicBezTo>
                <a:lnTo>
                  <a:pt x="509476" y="3157353"/>
                </a:lnTo>
                <a:lnTo>
                  <a:pt x="247593" y="2999226"/>
                </a:lnTo>
                <a:lnTo>
                  <a:pt x="599626" y="2603610"/>
                </a:lnTo>
                <a:cubicBezTo>
                  <a:pt x="384783" y="2338553"/>
                  <a:pt x="289709" y="2193107"/>
                  <a:pt x="174176" y="1843897"/>
                </a:cubicBezTo>
                <a:lnTo>
                  <a:pt x="0" y="1381252"/>
                </a:lnTo>
                <a:lnTo>
                  <a:pt x="107522" y="1111013"/>
                </a:lnTo>
                <a:cubicBezTo>
                  <a:pt x="159316" y="1021302"/>
                  <a:pt x="259400" y="1099908"/>
                  <a:pt x="349113" y="1151702"/>
                </a:cubicBezTo>
                <a:lnTo>
                  <a:pt x="486246" y="1217020"/>
                </a:lnTo>
                <a:cubicBezTo>
                  <a:pt x="628225" y="1148493"/>
                  <a:pt x="768311" y="1094036"/>
                  <a:pt x="908721" y="1057007"/>
                </a:cubicBezTo>
                <a:cubicBezTo>
                  <a:pt x="1011476" y="947354"/>
                  <a:pt x="1021990" y="857768"/>
                  <a:pt x="976491" y="611195"/>
                </a:cubicBezTo>
                <a:cubicBezTo>
                  <a:pt x="1335325" y="817429"/>
                  <a:pt x="1326102" y="899150"/>
                  <a:pt x="1389221" y="1007976"/>
                </a:cubicBezTo>
                <a:cubicBezTo>
                  <a:pt x="1615807" y="1002289"/>
                  <a:pt x="1836555" y="1044211"/>
                  <a:pt x="2066828" y="1133629"/>
                </a:cubicBezTo>
                <a:cubicBezTo>
                  <a:pt x="2047082" y="1203277"/>
                  <a:pt x="2048342" y="1275855"/>
                  <a:pt x="2067080" y="1343672"/>
                </a:cubicBezTo>
                <a:cubicBezTo>
                  <a:pt x="2009772" y="1325329"/>
                  <a:pt x="1950048" y="1312156"/>
                  <a:pt x="1888409" y="1302802"/>
                </a:cubicBezTo>
                <a:lnTo>
                  <a:pt x="1831983" y="1466454"/>
                </a:lnTo>
                <a:cubicBezTo>
                  <a:pt x="2171713" y="1545279"/>
                  <a:pt x="2334158" y="1639067"/>
                  <a:pt x="2533793" y="1871644"/>
                </a:cubicBezTo>
                <a:lnTo>
                  <a:pt x="2655130" y="1752801"/>
                </a:lnTo>
                <a:cubicBezTo>
                  <a:pt x="2623271" y="1710443"/>
                  <a:pt x="2589631" y="1671169"/>
                  <a:pt x="2553401" y="1635762"/>
                </a:cubicBezTo>
                <a:cubicBezTo>
                  <a:pt x="2626342" y="1620812"/>
                  <a:pt x="2694472" y="1585039"/>
                  <a:pt x="2748239" y="1530606"/>
                </a:cubicBezTo>
                <a:cubicBezTo>
                  <a:pt x="2959801" y="1699876"/>
                  <a:pt x="3152007" y="1908367"/>
                  <a:pt x="3223775" y="2111154"/>
                </a:cubicBezTo>
                <a:cubicBezTo>
                  <a:pt x="3265103" y="2076949"/>
                  <a:pt x="3316077" y="2055387"/>
                  <a:pt x="3371292" y="2047279"/>
                </a:cubicBezTo>
                <a:cubicBezTo>
                  <a:pt x="3454199" y="2035105"/>
                  <a:pt x="3536665" y="2054733"/>
                  <a:pt x="3603728" y="2099347"/>
                </a:cubicBezTo>
                <a:cubicBezTo>
                  <a:pt x="3679156" y="2088543"/>
                  <a:pt x="3756158" y="2095770"/>
                  <a:pt x="3828792" y="2119628"/>
                </a:cubicBezTo>
                <a:cubicBezTo>
                  <a:pt x="3870454" y="2133311"/>
                  <a:pt x="3910678" y="2152466"/>
                  <a:pt x="3948369" y="2177025"/>
                </a:cubicBezTo>
                <a:close/>
                <a:moveTo>
                  <a:pt x="2661401" y="883270"/>
                </a:moveTo>
                <a:cubicBezTo>
                  <a:pt x="2838812" y="985699"/>
                  <a:pt x="2899598" y="1212554"/>
                  <a:pt x="2797170" y="1389966"/>
                </a:cubicBezTo>
                <a:cubicBezTo>
                  <a:pt x="2694741" y="1567377"/>
                  <a:pt x="2467885" y="1628163"/>
                  <a:pt x="2290474" y="1525735"/>
                </a:cubicBezTo>
                <a:cubicBezTo>
                  <a:pt x="2113063" y="1423306"/>
                  <a:pt x="2052277" y="1196450"/>
                  <a:pt x="2154705" y="1019039"/>
                </a:cubicBezTo>
                <a:cubicBezTo>
                  <a:pt x="2257134" y="841627"/>
                  <a:pt x="2483990" y="780842"/>
                  <a:pt x="2661401" y="883270"/>
                </a:cubicBezTo>
                <a:close/>
                <a:moveTo>
                  <a:pt x="2494139" y="49756"/>
                </a:moveTo>
                <a:cubicBezTo>
                  <a:pt x="2671551" y="152184"/>
                  <a:pt x="2732337" y="379040"/>
                  <a:pt x="2629908" y="556451"/>
                </a:cubicBezTo>
                <a:cubicBezTo>
                  <a:pt x="2527480" y="733863"/>
                  <a:pt x="2300624" y="794648"/>
                  <a:pt x="2123212" y="692220"/>
                </a:cubicBezTo>
                <a:cubicBezTo>
                  <a:pt x="1945801" y="589791"/>
                  <a:pt x="1885015" y="362936"/>
                  <a:pt x="1987444" y="185524"/>
                </a:cubicBezTo>
                <a:cubicBezTo>
                  <a:pt x="2089872" y="8113"/>
                  <a:pt x="2316728" y="-52673"/>
                  <a:pt x="2494139" y="4975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endParaRPr lang="ko-KR" altLang="en-US" sz="2026"/>
          </a:p>
        </p:txBody>
      </p:sp>
      <p:sp>
        <p:nvSpPr>
          <p:cNvPr id="14" name="Rectangle 1">
            <a:extLst>
              <a:ext uri="{FF2B5EF4-FFF2-40B4-BE49-F238E27FC236}">
                <a16:creationId xmlns:a16="http://schemas.microsoft.com/office/drawing/2014/main" id="{806B4C50-ACC7-43CA-BA03-A58504E68548}"/>
              </a:ext>
            </a:extLst>
          </p:cNvPr>
          <p:cNvSpPr>
            <a:spLocks noChangeAspect="1"/>
          </p:cNvSpPr>
          <p:nvPr/>
        </p:nvSpPr>
        <p:spPr>
          <a:xfrm>
            <a:off x="5695950" y="3762375"/>
            <a:ext cx="292100" cy="292100"/>
          </a:xfrm>
          <a:custGeom>
            <a:avLst/>
            <a:gdLst/>
            <a:ahLst/>
            <a:cxnLst/>
            <a:rect l="l" t="t" r="r" b="b"/>
            <a:pathLst>
              <a:path w="4020621" h="4012920">
                <a:moveTo>
                  <a:pt x="780213" y="3724888"/>
                </a:moveTo>
                <a:lnTo>
                  <a:pt x="2868445" y="3724888"/>
                </a:lnTo>
                <a:lnTo>
                  <a:pt x="2868445" y="4012920"/>
                </a:lnTo>
                <a:lnTo>
                  <a:pt x="780213" y="4012920"/>
                </a:lnTo>
                <a:close/>
                <a:moveTo>
                  <a:pt x="4020621" y="2152587"/>
                </a:moveTo>
                <a:lnTo>
                  <a:pt x="4020621" y="3448731"/>
                </a:lnTo>
                <a:lnTo>
                  <a:pt x="3903908" y="3386593"/>
                </a:lnTo>
                <a:lnTo>
                  <a:pt x="3903908" y="2214725"/>
                </a:lnTo>
                <a:close/>
                <a:moveTo>
                  <a:pt x="1582587" y="1544569"/>
                </a:moveTo>
                <a:cubicBezTo>
                  <a:pt x="1525677" y="1652847"/>
                  <a:pt x="1434945" y="1739939"/>
                  <a:pt x="1324158" y="1792547"/>
                </a:cubicBezTo>
                <a:lnTo>
                  <a:pt x="1790243" y="1792547"/>
                </a:lnTo>
                <a:cubicBezTo>
                  <a:pt x="1708293" y="1721838"/>
                  <a:pt x="1638004" y="1638154"/>
                  <a:pt x="1582587" y="1544569"/>
                </a:cubicBezTo>
                <a:close/>
                <a:moveTo>
                  <a:pt x="1238323" y="1312673"/>
                </a:moveTo>
                <a:cubicBezTo>
                  <a:pt x="1173622" y="1312673"/>
                  <a:pt x="1121172" y="1365123"/>
                  <a:pt x="1121172" y="1429824"/>
                </a:cubicBezTo>
                <a:cubicBezTo>
                  <a:pt x="1121172" y="1494525"/>
                  <a:pt x="1173622" y="1546975"/>
                  <a:pt x="1238323" y="1546975"/>
                </a:cubicBezTo>
                <a:cubicBezTo>
                  <a:pt x="1303024" y="1546975"/>
                  <a:pt x="1355474" y="1494525"/>
                  <a:pt x="1355474" y="1429824"/>
                </a:cubicBezTo>
                <a:cubicBezTo>
                  <a:pt x="1355474" y="1365123"/>
                  <a:pt x="1303024" y="1312673"/>
                  <a:pt x="1238323" y="1312673"/>
                </a:cubicBezTo>
                <a:close/>
                <a:moveTo>
                  <a:pt x="870057" y="1312673"/>
                </a:moveTo>
                <a:cubicBezTo>
                  <a:pt x="805356" y="1312673"/>
                  <a:pt x="752906" y="1365123"/>
                  <a:pt x="752906" y="1429824"/>
                </a:cubicBezTo>
                <a:cubicBezTo>
                  <a:pt x="752906" y="1494525"/>
                  <a:pt x="805356" y="1546975"/>
                  <a:pt x="870057" y="1546975"/>
                </a:cubicBezTo>
                <a:cubicBezTo>
                  <a:pt x="934758" y="1546975"/>
                  <a:pt x="987208" y="1494525"/>
                  <a:pt x="987208" y="1429824"/>
                </a:cubicBezTo>
                <a:cubicBezTo>
                  <a:pt x="987208" y="1365123"/>
                  <a:pt x="934758" y="1312673"/>
                  <a:pt x="870057" y="1312673"/>
                </a:cubicBezTo>
                <a:close/>
                <a:moveTo>
                  <a:pt x="2775838" y="1127627"/>
                </a:moveTo>
                <a:cubicBezTo>
                  <a:pt x="2666578" y="1127627"/>
                  <a:pt x="2578006" y="1216199"/>
                  <a:pt x="2578006" y="1325459"/>
                </a:cubicBezTo>
                <a:cubicBezTo>
                  <a:pt x="2578006" y="1434719"/>
                  <a:pt x="2666578" y="1523291"/>
                  <a:pt x="2775838" y="1523291"/>
                </a:cubicBezTo>
                <a:cubicBezTo>
                  <a:pt x="2885098" y="1523291"/>
                  <a:pt x="2973670" y="1434719"/>
                  <a:pt x="2973670" y="1325459"/>
                </a:cubicBezTo>
                <a:cubicBezTo>
                  <a:pt x="2973670" y="1216199"/>
                  <a:pt x="2885098" y="1127627"/>
                  <a:pt x="2775838" y="1127627"/>
                </a:cubicBezTo>
                <a:close/>
                <a:moveTo>
                  <a:pt x="2153949" y="1127627"/>
                </a:moveTo>
                <a:cubicBezTo>
                  <a:pt x="2044689" y="1127627"/>
                  <a:pt x="1956117" y="1216199"/>
                  <a:pt x="1956117" y="1325459"/>
                </a:cubicBezTo>
                <a:cubicBezTo>
                  <a:pt x="1956117" y="1434719"/>
                  <a:pt x="2044689" y="1523291"/>
                  <a:pt x="2153949" y="1523291"/>
                </a:cubicBezTo>
                <a:cubicBezTo>
                  <a:pt x="2263209" y="1523291"/>
                  <a:pt x="2351781" y="1434719"/>
                  <a:pt x="2351781" y="1325459"/>
                </a:cubicBezTo>
                <a:cubicBezTo>
                  <a:pt x="2351781" y="1216199"/>
                  <a:pt x="2263209" y="1127627"/>
                  <a:pt x="2153949" y="1127627"/>
                </a:cubicBezTo>
                <a:close/>
                <a:moveTo>
                  <a:pt x="1238323" y="956510"/>
                </a:moveTo>
                <a:cubicBezTo>
                  <a:pt x="1173622" y="956510"/>
                  <a:pt x="1121172" y="1008960"/>
                  <a:pt x="1121172" y="1073661"/>
                </a:cubicBezTo>
                <a:cubicBezTo>
                  <a:pt x="1121172" y="1138362"/>
                  <a:pt x="1173622" y="1190812"/>
                  <a:pt x="1238323" y="1190812"/>
                </a:cubicBezTo>
                <a:cubicBezTo>
                  <a:pt x="1303024" y="1190812"/>
                  <a:pt x="1355474" y="1138362"/>
                  <a:pt x="1355474" y="1073661"/>
                </a:cubicBezTo>
                <a:cubicBezTo>
                  <a:pt x="1355474" y="1008960"/>
                  <a:pt x="1303024" y="956510"/>
                  <a:pt x="1238323" y="956510"/>
                </a:cubicBezTo>
                <a:close/>
                <a:moveTo>
                  <a:pt x="870057" y="956510"/>
                </a:moveTo>
                <a:cubicBezTo>
                  <a:pt x="805356" y="956510"/>
                  <a:pt x="752906" y="1008960"/>
                  <a:pt x="752906" y="1073661"/>
                </a:cubicBezTo>
                <a:cubicBezTo>
                  <a:pt x="752906" y="1138362"/>
                  <a:pt x="805356" y="1190812"/>
                  <a:pt x="870057" y="1190812"/>
                </a:cubicBezTo>
                <a:cubicBezTo>
                  <a:pt x="934758" y="1190812"/>
                  <a:pt x="987208" y="1138362"/>
                  <a:pt x="987208" y="1073661"/>
                </a:cubicBezTo>
                <a:cubicBezTo>
                  <a:pt x="987208" y="1008960"/>
                  <a:pt x="934758" y="956510"/>
                  <a:pt x="870057" y="956510"/>
                </a:cubicBezTo>
                <a:close/>
                <a:moveTo>
                  <a:pt x="2775838" y="526176"/>
                </a:moveTo>
                <a:cubicBezTo>
                  <a:pt x="2666578" y="526176"/>
                  <a:pt x="2578006" y="614748"/>
                  <a:pt x="2578006" y="724008"/>
                </a:cubicBezTo>
                <a:cubicBezTo>
                  <a:pt x="2578006" y="833268"/>
                  <a:pt x="2666578" y="921840"/>
                  <a:pt x="2775838" y="921840"/>
                </a:cubicBezTo>
                <a:cubicBezTo>
                  <a:pt x="2885098" y="921840"/>
                  <a:pt x="2973670" y="833268"/>
                  <a:pt x="2973670" y="724008"/>
                </a:cubicBezTo>
                <a:cubicBezTo>
                  <a:pt x="2973670" y="614748"/>
                  <a:pt x="2885098" y="526176"/>
                  <a:pt x="2775838" y="526176"/>
                </a:cubicBezTo>
                <a:close/>
                <a:moveTo>
                  <a:pt x="2153949" y="526176"/>
                </a:moveTo>
                <a:cubicBezTo>
                  <a:pt x="2044689" y="526176"/>
                  <a:pt x="1956117" y="614748"/>
                  <a:pt x="1956117" y="724008"/>
                </a:cubicBezTo>
                <a:cubicBezTo>
                  <a:pt x="1956117" y="833268"/>
                  <a:pt x="2044689" y="921840"/>
                  <a:pt x="2153949" y="921840"/>
                </a:cubicBezTo>
                <a:cubicBezTo>
                  <a:pt x="2263209" y="921840"/>
                  <a:pt x="2351781" y="833268"/>
                  <a:pt x="2351781" y="724008"/>
                </a:cubicBezTo>
                <a:cubicBezTo>
                  <a:pt x="2351781" y="614748"/>
                  <a:pt x="2263209" y="526176"/>
                  <a:pt x="2153949" y="526176"/>
                </a:cubicBezTo>
                <a:close/>
                <a:moveTo>
                  <a:pt x="2464893" y="0"/>
                </a:moveTo>
                <a:cubicBezTo>
                  <a:pt x="3030837" y="0"/>
                  <a:pt x="3489626" y="458789"/>
                  <a:pt x="3489626" y="1024733"/>
                </a:cubicBezTo>
                <a:cubicBezTo>
                  <a:pt x="3489626" y="1442455"/>
                  <a:pt x="3239684" y="1801800"/>
                  <a:pt x="2880320" y="1959209"/>
                </a:cubicBezTo>
                <a:lnTo>
                  <a:pt x="2880320" y="2008571"/>
                </a:lnTo>
                <a:lnTo>
                  <a:pt x="3250857" y="2008571"/>
                </a:lnTo>
                <a:lnTo>
                  <a:pt x="3250857" y="2359970"/>
                </a:lnTo>
                <a:lnTo>
                  <a:pt x="3437294" y="2359970"/>
                </a:lnTo>
                <a:lnTo>
                  <a:pt x="3437294" y="2360694"/>
                </a:lnTo>
                <a:lnTo>
                  <a:pt x="3852060" y="2233461"/>
                </a:lnTo>
                <a:lnTo>
                  <a:pt x="3852060" y="3367858"/>
                </a:lnTo>
                <a:lnTo>
                  <a:pt x="3437294" y="3240624"/>
                </a:lnTo>
                <a:lnTo>
                  <a:pt x="3437294" y="3241349"/>
                </a:lnTo>
                <a:lnTo>
                  <a:pt x="3250857" y="3241349"/>
                </a:lnTo>
                <a:lnTo>
                  <a:pt x="3250857" y="3633063"/>
                </a:lnTo>
                <a:lnTo>
                  <a:pt x="298529" y="3633063"/>
                </a:lnTo>
                <a:lnTo>
                  <a:pt x="298529" y="2431730"/>
                </a:lnTo>
                <a:lnTo>
                  <a:pt x="0" y="2008571"/>
                </a:lnTo>
                <a:lnTo>
                  <a:pt x="298529" y="2008571"/>
                </a:lnTo>
                <a:lnTo>
                  <a:pt x="792088" y="2008571"/>
                </a:lnTo>
                <a:lnTo>
                  <a:pt x="792088" y="1796817"/>
                </a:lnTo>
                <a:cubicBezTo>
                  <a:pt x="587745" y="1700755"/>
                  <a:pt x="447370" y="1492642"/>
                  <a:pt x="447370" y="1251742"/>
                </a:cubicBezTo>
                <a:cubicBezTo>
                  <a:pt x="447370" y="916605"/>
                  <a:pt x="719053" y="644923"/>
                  <a:pt x="1054190" y="644923"/>
                </a:cubicBezTo>
                <a:cubicBezTo>
                  <a:pt x="1212753" y="644923"/>
                  <a:pt x="1357112" y="705740"/>
                  <a:pt x="1463939" y="806702"/>
                </a:cubicBezTo>
                <a:cubicBezTo>
                  <a:pt x="1563407" y="345444"/>
                  <a:pt x="1973809" y="0"/>
                  <a:pt x="246489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endParaRPr lang="ko-KR" altLang="en-US" sz="2026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5" name="Rounded Rectangle 24">
            <a:extLst>
              <a:ext uri="{FF2B5EF4-FFF2-40B4-BE49-F238E27FC236}">
                <a16:creationId xmlns:a16="http://schemas.microsoft.com/office/drawing/2014/main" id="{781AAF4E-6196-4637-BEDD-BEFFE044D0EA}"/>
              </a:ext>
            </a:extLst>
          </p:cNvPr>
          <p:cNvSpPr>
            <a:spLocks noChangeAspect="1"/>
          </p:cNvSpPr>
          <p:nvPr/>
        </p:nvSpPr>
        <p:spPr>
          <a:xfrm>
            <a:off x="3246438" y="3779838"/>
            <a:ext cx="285750" cy="220662"/>
          </a:xfrm>
          <a:custGeom>
            <a:avLst/>
            <a:gdLst/>
            <a:ahLst/>
            <a:cxnLst/>
            <a:rect l="l" t="t" r="r" b="b"/>
            <a:pathLst>
              <a:path w="3960000" h="3064028">
                <a:moveTo>
                  <a:pt x="1955333" y="1285185"/>
                </a:moveTo>
                <a:cubicBezTo>
                  <a:pt x="2192176" y="1285185"/>
                  <a:pt x="2384176" y="1477185"/>
                  <a:pt x="2384176" y="1714028"/>
                </a:cubicBezTo>
                <a:cubicBezTo>
                  <a:pt x="2384176" y="1950871"/>
                  <a:pt x="2192176" y="2142871"/>
                  <a:pt x="1955333" y="2142871"/>
                </a:cubicBezTo>
                <a:cubicBezTo>
                  <a:pt x="1718490" y="2142871"/>
                  <a:pt x="1526490" y="1950871"/>
                  <a:pt x="1526490" y="1714028"/>
                </a:cubicBezTo>
                <a:cubicBezTo>
                  <a:pt x="1526490" y="1477185"/>
                  <a:pt x="1718490" y="1285185"/>
                  <a:pt x="1955333" y="1285185"/>
                </a:cubicBezTo>
                <a:close/>
                <a:moveTo>
                  <a:pt x="1955333" y="1074136"/>
                </a:moveTo>
                <a:cubicBezTo>
                  <a:pt x="1601930" y="1074136"/>
                  <a:pt x="1315441" y="1360625"/>
                  <a:pt x="1315441" y="1714028"/>
                </a:cubicBezTo>
                <a:cubicBezTo>
                  <a:pt x="1315441" y="2067431"/>
                  <a:pt x="1601930" y="2353920"/>
                  <a:pt x="1955333" y="2353920"/>
                </a:cubicBezTo>
                <a:cubicBezTo>
                  <a:pt x="2308736" y="2353920"/>
                  <a:pt x="2595225" y="2067431"/>
                  <a:pt x="2595225" y="1714028"/>
                </a:cubicBezTo>
                <a:cubicBezTo>
                  <a:pt x="2595225" y="1360625"/>
                  <a:pt x="2308736" y="1074136"/>
                  <a:pt x="1955333" y="1074136"/>
                </a:cubicBezTo>
                <a:close/>
                <a:moveTo>
                  <a:pt x="1955333" y="849503"/>
                </a:moveTo>
                <a:cubicBezTo>
                  <a:pt x="2432797" y="849503"/>
                  <a:pt x="2819858" y="1236564"/>
                  <a:pt x="2819858" y="1714028"/>
                </a:cubicBezTo>
                <a:cubicBezTo>
                  <a:pt x="2819858" y="2191492"/>
                  <a:pt x="2432797" y="2578553"/>
                  <a:pt x="1955333" y="2578553"/>
                </a:cubicBezTo>
                <a:cubicBezTo>
                  <a:pt x="1477869" y="2578553"/>
                  <a:pt x="1090808" y="2191492"/>
                  <a:pt x="1090808" y="1714028"/>
                </a:cubicBezTo>
                <a:cubicBezTo>
                  <a:pt x="1090808" y="1236564"/>
                  <a:pt x="1477869" y="849503"/>
                  <a:pt x="1955333" y="849503"/>
                </a:cubicBezTo>
                <a:close/>
                <a:moveTo>
                  <a:pt x="3253503" y="756254"/>
                </a:moveTo>
                <a:cubicBezTo>
                  <a:pt x="3162525" y="756254"/>
                  <a:pt x="3088773" y="830006"/>
                  <a:pt x="3088773" y="920984"/>
                </a:cubicBezTo>
                <a:cubicBezTo>
                  <a:pt x="3088773" y="1011962"/>
                  <a:pt x="3162525" y="1085714"/>
                  <a:pt x="3253503" y="1085714"/>
                </a:cubicBezTo>
                <a:cubicBezTo>
                  <a:pt x="3344481" y="1085714"/>
                  <a:pt x="3418233" y="1011962"/>
                  <a:pt x="3418233" y="920984"/>
                </a:cubicBezTo>
                <a:cubicBezTo>
                  <a:pt x="3418233" y="830006"/>
                  <a:pt x="3344481" y="756254"/>
                  <a:pt x="3253503" y="756254"/>
                </a:cubicBezTo>
                <a:close/>
                <a:moveTo>
                  <a:pt x="1955333" y="744677"/>
                </a:moveTo>
                <a:cubicBezTo>
                  <a:pt x="1419975" y="744677"/>
                  <a:pt x="985982" y="1178670"/>
                  <a:pt x="985982" y="1714028"/>
                </a:cubicBezTo>
                <a:cubicBezTo>
                  <a:pt x="985982" y="2249386"/>
                  <a:pt x="1419975" y="2683379"/>
                  <a:pt x="1955333" y="2683379"/>
                </a:cubicBezTo>
                <a:cubicBezTo>
                  <a:pt x="2490691" y="2683379"/>
                  <a:pt x="2924684" y="2249386"/>
                  <a:pt x="2924684" y="1714028"/>
                </a:cubicBezTo>
                <a:cubicBezTo>
                  <a:pt x="2924684" y="1178670"/>
                  <a:pt x="2490691" y="744677"/>
                  <a:pt x="1955333" y="744677"/>
                </a:cubicBezTo>
                <a:close/>
                <a:moveTo>
                  <a:pt x="1333922" y="0"/>
                </a:moveTo>
                <a:lnTo>
                  <a:pt x="2626078" y="0"/>
                </a:lnTo>
                <a:lnTo>
                  <a:pt x="2717085" y="364028"/>
                </a:lnTo>
                <a:lnTo>
                  <a:pt x="3699990" y="364028"/>
                </a:lnTo>
                <a:cubicBezTo>
                  <a:pt x="3843590" y="364028"/>
                  <a:pt x="3960000" y="480438"/>
                  <a:pt x="3960000" y="624038"/>
                </a:cubicBezTo>
                <a:lnTo>
                  <a:pt x="3960000" y="2804018"/>
                </a:lnTo>
                <a:cubicBezTo>
                  <a:pt x="3960000" y="2947618"/>
                  <a:pt x="3843590" y="3064028"/>
                  <a:pt x="3699990" y="3064028"/>
                </a:cubicBezTo>
                <a:lnTo>
                  <a:pt x="260010" y="3064028"/>
                </a:lnTo>
                <a:cubicBezTo>
                  <a:pt x="116410" y="3064028"/>
                  <a:pt x="0" y="2947618"/>
                  <a:pt x="0" y="2804018"/>
                </a:cubicBezTo>
                <a:lnTo>
                  <a:pt x="0" y="624038"/>
                </a:lnTo>
                <a:cubicBezTo>
                  <a:pt x="0" y="480438"/>
                  <a:pt x="116410" y="364028"/>
                  <a:pt x="260010" y="364028"/>
                </a:cubicBezTo>
                <a:lnTo>
                  <a:pt x="443165" y="364028"/>
                </a:lnTo>
                <a:lnTo>
                  <a:pt x="443165" y="237982"/>
                </a:lnTo>
                <a:cubicBezTo>
                  <a:pt x="443165" y="195266"/>
                  <a:pt x="477794" y="160637"/>
                  <a:pt x="520510" y="160637"/>
                </a:cubicBezTo>
                <a:lnTo>
                  <a:pt x="1049896" y="160637"/>
                </a:lnTo>
                <a:cubicBezTo>
                  <a:pt x="1092612" y="160637"/>
                  <a:pt x="1127241" y="195266"/>
                  <a:pt x="1127241" y="237982"/>
                </a:cubicBezTo>
                <a:lnTo>
                  <a:pt x="1127241" y="364028"/>
                </a:lnTo>
                <a:lnTo>
                  <a:pt x="1242915" y="36402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endParaRPr lang="ko-KR" altLang="en-US" sz="2026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" name="Freeform 100">
            <a:extLst>
              <a:ext uri="{FF2B5EF4-FFF2-40B4-BE49-F238E27FC236}">
                <a16:creationId xmlns:a16="http://schemas.microsoft.com/office/drawing/2014/main" id="{4DE8915D-138C-40B5-96FB-0356C0DB1161}"/>
              </a:ext>
            </a:extLst>
          </p:cNvPr>
          <p:cNvSpPr>
            <a:spLocks noChangeAspect="1"/>
          </p:cNvSpPr>
          <p:nvPr/>
        </p:nvSpPr>
        <p:spPr>
          <a:xfrm rot="8580000">
            <a:off x="3871913" y="2949575"/>
            <a:ext cx="265112" cy="263525"/>
          </a:xfrm>
          <a:custGeom>
            <a:avLst/>
            <a:gdLst/>
            <a:ahLst/>
            <a:cxnLst/>
            <a:rect l="l" t="t" r="r" b="b"/>
            <a:pathLst>
              <a:path w="3872365" h="3862045">
                <a:moveTo>
                  <a:pt x="1786489" y="808318"/>
                </a:moveTo>
                <a:cubicBezTo>
                  <a:pt x="1525809" y="610106"/>
                  <a:pt x="1257124" y="397966"/>
                  <a:pt x="1040385" y="230829"/>
                </a:cubicBezTo>
                <a:cubicBezTo>
                  <a:pt x="1905215" y="-194386"/>
                  <a:pt x="2650439" y="24572"/>
                  <a:pt x="3162062" y="429660"/>
                </a:cubicBezTo>
                <a:cubicBezTo>
                  <a:pt x="3007351" y="875340"/>
                  <a:pt x="2905932" y="1443216"/>
                  <a:pt x="2745609" y="1410478"/>
                </a:cubicBezTo>
                <a:cubicBezTo>
                  <a:pt x="2633182" y="1430335"/>
                  <a:pt x="2220955" y="1138671"/>
                  <a:pt x="1786489" y="808318"/>
                </a:cubicBezTo>
                <a:close/>
                <a:moveTo>
                  <a:pt x="2701004" y="2590217"/>
                </a:moveTo>
                <a:cubicBezTo>
                  <a:pt x="2682933" y="2576481"/>
                  <a:pt x="2672282" y="2559744"/>
                  <a:pt x="2670336" y="2539383"/>
                </a:cubicBezTo>
                <a:cubicBezTo>
                  <a:pt x="2587360" y="2376647"/>
                  <a:pt x="3042640" y="1246798"/>
                  <a:pt x="3299881" y="563773"/>
                </a:cubicBezTo>
                <a:cubicBezTo>
                  <a:pt x="3959368" y="1266493"/>
                  <a:pt x="3967860" y="2043171"/>
                  <a:pt x="3730056" y="2650875"/>
                </a:cubicBezTo>
                <a:cubicBezTo>
                  <a:pt x="3317547" y="2635434"/>
                  <a:pt x="2827499" y="2686366"/>
                  <a:pt x="2701004" y="2590217"/>
                </a:cubicBezTo>
                <a:close/>
                <a:moveTo>
                  <a:pt x="19691" y="2248546"/>
                </a:moveTo>
                <a:cubicBezTo>
                  <a:pt x="-100797" y="1292396"/>
                  <a:pt x="348853" y="659059"/>
                  <a:pt x="898439" y="307194"/>
                </a:cubicBezTo>
                <a:cubicBezTo>
                  <a:pt x="1269469" y="598575"/>
                  <a:pt x="1773388" y="879352"/>
                  <a:pt x="1690237" y="1020281"/>
                </a:cubicBezTo>
                <a:cubicBezTo>
                  <a:pt x="1661713" y="1200709"/>
                  <a:pt x="629275" y="1847170"/>
                  <a:pt x="19691" y="2248546"/>
                </a:cubicBezTo>
                <a:close/>
                <a:moveTo>
                  <a:pt x="1805382" y="3858278"/>
                </a:moveTo>
                <a:cubicBezTo>
                  <a:pt x="1676483" y="3404460"/>
                  <a:pt x="1433840" y="2881111"/>
                  <a:pt x="1583946" y="2815971"/>
                </a:cubicBezTo>
                <a:cubicBezTo>
                  <a:pt x="1713076" y="2686769"/>
                  <a:pt x="2928316" y="2770622"/>
                  <a:pt x="3657403" y="2804207"/>
                </a:cubicBezTo>
                <a:cubicBezTo>
                  <a:pt x="3192869" y="3648569"/>
                  <a:pt x="2456828" y="3896652"/>
                  <a:pt x="1805382" y="3858278"/>
                </a:cubicBezTo>
                <a:close/>
                <a:moveTo>
                  <a:pt x="762284" y="3480575"/>
                </a:moveTo>
                <a:cubicBezTo>
                  <a:pt x="380940" y="3198297"/>
                  <a:pt x="161300" y="2806810"/>
                  <a:pt x="58293" y="2412172"/>
                </a:cubicBezTo>
                <a:cubicBezTo>
                  <a:pt x="450067" y="2149344"/>
                  <a:pt x="872820" y="1756853"/>
                  <a:pt x="981158" y="1879484"/>
                </a:cubicBezTo>
                <a:cubicBezTo>
                  <a:pt x="1143940" y="1962367"/>
                  <a:pt x="1439720" y="3144041"/>
                  <a:pt x="1633080" y="3847823"/>
                </a:cubicBezTo>
                <a:cubicBezTo>
                  <a:pt x="1278110" y="3779994"/>
                  <a:pt x="991090" y="3649942"/>
                  <a:pt x="762284" y="348057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endParaRPr lang="ko-KR" altLang="en-US" sz="2026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68617" name="صورة 9">
            <a:extLst>
              <a:ext uri="{FF2B5EF4-FFF2-40B4-BE49-F238E27FC236}">
                <a16:creationId xmlns:a16="http://schemas.microsoft.com/office/drawing/2014/main" id="{EADE6365-B84B-4C5D-AAEF-3D3B69AC39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950" y="2246313"/>
            <a:ext cx="5180013" cy="236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Number Placeholder 3">
            <a:extLst>
              <a:ext uri="{FF2B5EF4-FFF2-40B4-BE49-F238E27FC236}">
                <a16:creationId xmlns:a16="http://schemas.microsoft.com/office/drawing/2014/main" id="{580F7738-C2A5-4FA7-B877-4E48995FD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CCB32B8-C501-4397-85A2-0B692CB0DD1E}" type="slidenum">
              <a:rPr lang="en-US" altLang="en-US" sz="10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000">
              <a:solidFill>
                <a:schemeClr val="bg1"/>
              </a:solidFill>
            </a:endParaRPr>
          </a:p>
        </p:txBody>
      </p:sp>
      <p:sp>
        <p:nvSpPr>
          <p:cNvPr id="69636" name="مربع نص 2">
            <a:extLst>
              <a:ext uri="{FF2B5EF4-FFF2-40B4-BE49-F238E27FC236}">
                <a16:creationId xmlns:a16="http://schemas.microsoft.com/office/drawing/2014/main" id="{0017006F-4247-4192-9EB1-75F9774003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" y="193675"/>
            <a:ext cx="955675" cy="4778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ar-SA" altLang="ar-SA" sz="1800"/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3ADF8C3C-1C86-4B81-8E21-430EAB2B9B7D}"/>
              </a:ext>
            </a:extLst>
          </p:cNvPr>
          <p:cNvSpPr/>
          <p:nvPr/>
        </p:nvSpPr>
        <p:spPr>
          <a:xfrm>
            <a:off x="1611313" y="1909763"/>
            <a:ext cx="5635625" cy="92392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ar-SA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نشكر لكم حسن استماعكم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E4A7615-F468-4AF6-A36C-796451A7F3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0975" y="3411356"/>
            <a:ext cx="6256111" cy="242913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Box 39">
            <a:extLst>
              <a:ext uri="{FF2B5EF4-FFF2-40B4-BE49-F238E27FC236}">
                <a16:creationId xmlns:a16="http://schemas.microsoft.com/office/drawing/2014/main" id="{6C0F6E87-2CCB-48CE-B0C6-A12609F869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025" y="6440488"/>
            <a:ext cx="1708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bg1"/>
                </a:solidFill>
              </a:rPr>
              <a:t>Requirement writing</a:t>
            </a:r>
          </a:p>
        </p:txBody>
      </p:sp>
      <p:sp>
        <p:nvSpPr>
          <p:cNvPr id="46083" name="Slide Number Placeholder 2">
            <a:extLst>
              <a:ext uri="{FF2B5EF4-FFF2-40B4-BE49-F238E27FC236}">
                <a16:creationId xmlns:a16="http://schemas.microsoft.com/office/drawing/2014/main" id="{34D5DD97-9510-4F44-AC0F-2B13D0D9F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8686800" y="6496050"/>
            <a:ext cx="381000" cy="250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816DAEA-7D72-45D0-8AA0-BAF54171540B}" type="slidenum">
              <a:rPr lang="en-US" altLang="en-US" sz="10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000">
              <a:solidFill>
                <a:schemeClr val="bg1"/>
              </a:solidFill>
            </a:endParaRPr>
          </a:p>
        </p:txBody>
      </p:sp>
      <p:sp>
        <p:nvSpPr>
          <p:cNvPr id="46084" name="مربع نص 4">
            <a:extLst>
              <a:ext uri="{FF2B5EF4-FFF2-40B4-BE49-F238E27FC236}">
                <a16:creationId xmlns:a16="http://schemas.microsoft.com/office/drawing/2014/main" id="{8DFF662A-EEDB-4DD9-A30B-6830CF8325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838" y="100013"/>
            <a:ext cx="981075" cy="5318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D62F352-BE5E-41DD-BD90-9A9B0E46FA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709" y="1771242"/>
            <a:ext cx="7026315" cy="2728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7289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556528-8CE3-49C1-9809-45C03AFA80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2388" y="117475"/>
            <a:ext cx="6477000" cy="812800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ar-SA" sz="2000" dirty="0"/>
              <a:t>مكونات العرض</a:t>
            </a:r>
            <a:endParaRPr lang="en-US" sz="2000" dirty="0"/>
          </a:p>
        </p:txBody>
      </p:sp>
      <p:grpSp>
        <p:nvGrpSpPr>
          <p:cNvPr id="44035" name="Group 5">
            <a:extLst>
              <a:ext uri="{FF2B5EF4-FFF2-40B4-BE49-F238E27FC236}">
                <a16:creationId xmlns:a16="http://schemas.microsoft.com/office/drawing/2014/main" id="{24ECE969-7C1A-4E4C-9CDD-1E05A2CFEBF7}"/>
              </a:ext>
            </a:extLst>
          </p:cNvPr>
          <p:cNvGrpSpPr>
            <a:grpSpLocks/>
          </p:cNvGrpSpPr>
          <p:nvPr/>
        </p:nvGrpSpPr>
        <p:grpSpPr bwMode="auto">
          <a:xfrm>
            <a:off x="4800600" y="1173301"/>
            <a:ext cx="4284663" cy="619125"/>
            <a:chOff x="0" y="1066800"/>
            <a:chExt cx="4283940" cy="618404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31" name="Rectangle 32">
              <a:extLst>
                <a:ext uri="{FF2B5EF4-FFF2-40B4-BE49-F238E27FC236}">
                  <a16:creationId xmlns:a16="http://schemas.microsoft.com/office/drawing/2014/main" id="{50623934-A3F4-4AD5-8791-6C6C27C75B2A}"/>
                </a:ext>
              </a:extLst>
            </p:cNvPr>
            <p:cNvSpPr/>
            <p:nvPr/>
          </p:nvSpPr>
          <p:spPr>
            <a:xfrm rot="152857">
              <a:off x="14286" y="1174624"/>
              <a:ext cx="4269654" cy="510580"/>
            </a:xfrm>
            <a:custGeom>
              <a:avLst/>
              <a:gdLst>
                <a:gd name="connsiteX0" fmla="*/ 0 w 4265152"/>
                <a:gd name="connsiteY0" fmla="*/ 0 h 486186"/>
                <a:gd name="connsiteX1" fmla="*/ 4265152 w 4265152"/>
                <a:gd name="connsiteY1" fmla="*/ 0 h 486186"/>
                <a:gd name="connsiteX2" fmla="*/ 4265152 w 4265152"/>
                <a:gd name="connsiteY2" fmla="*/ 486186 h 486186"/>
                <a:gd name="connsiteX3" fmla="*/ 0 w 4265152"/>
                <a:gd name="connsiteY3" fmla="*/ 486186 h 486186"/>
                <a:gd name="connsiteX4" fmla="*/ 0 w 4265152"/>
                <a:gd name="connsiteY4" fmla="*/ 0 h 486186"/>
                <a:gd name="connsiteX0" fmla="*/ 0 w 4269520"/>
                <a:gd name="connsiteY0" fmla="*/ 0 h 486186"/>
                <a:gd name="connsiteX1" fmla="*/ 4265152 w 4269520"/>
                <a:gd name="connsiteY1" fmla="*/ 0 h 486186"/>
                <a:gd name="connsiteX2" fmla="*/ 4269520 w 4269520"/>
                <a:gd name="connsiteY2" fmla="*/ 441498 h 486186"/>
                <a:gd name="connsiteX3" fmla="*/ 0 w 4269520"/>
                <a:gd name="connsiteY3" fmla="*/ 486186 h 486186"/>
                <a:gd name="connsiteX4" fmla="*/ 0 w 4269520"/>
                <a:gd name="connsiteY4" fmla="*/ 0 h 486186"/>
                <a:gd name="connsiteX0" fmla="*/ 0 w 4269520"/>
                <a:gd name="connsiteY0" fmla="*/ 0 h 486186"/>
                <a:gd name="connsiteX1" fmla="*/ 4214403 w 4269520"/>
                <a:gd name="connsiteY1" fmla="*/ 2258 h 486186"/>
                <a:gd name="connsiteX2" fmla="*/ 4269520 w 4269520"/>
                <a:gd name="connsiteY2" fmla="*/ 441498 h 486186"/>
                <a:gd name="connsiteX3" fmla="*/ 0 w 4269520"/>
                <a:gd name="connsiteY3" fmla="*/ 486186 h 486186"/>
                <a:gd name="connsiteX4" fmla="*/ 0 w 4269520"/>
                <a:gd name="connsiteY4" fmla="*/ 0 h 486186"/>
                <a:gd name="connsiteX0" fmla="*/ 0 w 4269520"/>
                <a:gd name="connsiteY0" fmla="*/ 0 h 510432"/>
                <a:gd name="connsiteX1" fmla="*/ 4214403 w 4269520"/>
                <a:gd name="connsiteY1" fmla="*/ 2258 h 510432"/>
                <a:gd name="connsiteX2" fmla="*/ 4269520 w 4269520"/>
                <a:gd name="connsiteY2" fmla="*/ 441498 h 510432"/>
                <a:gd name="connsiteX3" fmla="*/ 26504 w 4269520"/>
                <a:gd name="connsiteY3" fmla="*/ 510432 h 510432"/>
                <a:gd name="connsiteX4" fmla="*/ 0 w 4269520"/>
                <a:gd name="connsiteY4" fmla="*/ 0 h 510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269520" h="510432">
                  <a:moveTo>
                    <a:pt x="0" y="0"/>
                  </a:moveTo>
                  <a:lnTo>
                    <a:pt x="4214403" y="2258"/>
                  </a:lnTo>
                  <a:lnTo>
                    <a:pt x="4269520" y="441498"/>
                  </a:lnTo>
                  <a:lnTo>
                    <a:pt x="26504" y="51043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0819F3EF-9ECA-4209-952B-2B19895BF1E8}"/>
                </a:ext>
              </a:extLst>
            </p:cNvPr>
            <p:cNvSpPr/>
            <p:nvPr/>
          </p:nvSpPr>
          <p:spPr>
            <a:xfrm>
              <a:off x="0" y="1066800"/>
              <a:ext cx="4266480" cy="53277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44036" name="Group 14">
            <a:extLst>
              <a:ext uri="{FF2B5EF4-FFF2-40B4-BE49-F238E27FC236}">
                <a16:creationId xmlns:a16="http://schemas.microsoft.com/office/drawing/2014/main" id="{456353A2-6641-400D-AB57-B1584E0A824B}"/>
              </a:ext>
            </a:extLst>
          </p:cNvPr>
          <p:cNvGrpSpPr>
            <a:grpSpLocks/>
          </p:cNvGrpSpPr>
          <p:nvPr/>
        </p:nvGrpSpPr>
        <p:grpSpPr bwMode="auto">
          <a:xfrm>
            <a:off x="32236" y="1669018"/>
            <a:ext cx="4278312" cy="604837"/>
            <a:chOff x="4865247" y="1943100"/>
            <a:chExt cx="4278753" cy="605068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26" name="Rectangle 32">
              <a:extLst>
                <a:ext uri="{FF2B5EF4-FFF2-40B4-BE49-F238E27FC236}">
                  <a16:creationId xmlns:a16="http://schemas.microsoft.com/office/drawing/2014/main" id="{AC6D7734-0ACA-470F-A3D1-77B70F39B82D}"/>
                </a:ext>
              </a:extLst>
            </p:cNvPr>
            <p:cNvSpPr/>
            <p:nvPr/>
          </p:nvSpPr>
          <p:spPr>
            <a:xfrm rot="152857">
              <a:off x="4865247" y="2038386"/>
              <a:ext cx="4269227" cy="509782"/>
            </a:xfrm>
            <a:custGeom>
              <a:avLst/>
              <a:gdLst>
                <a:gd name="connsiteX0" fmla="*/ 0 w 4265152"/>
                <a:gd name="connsiteY0" fmla="*/ 0 h 486186"/>
                <a:gd name="connsiteX1" fmla="*/ 4265152 w 4265152"/>
                <a:gd name="connsiteY1" fmla="*/ 0 h 486186"/>
                <a:gd name="connsiteX2" fmla="*/ 4265152 w 4265152"/>
                <a:gd name="connsiteY2" fmla="*/ 486186 h 486186"/>
                <a:gd name="connsiteX3" fmla="*/ 0 w 4265152"/>
                <a:gd name="connsiteY3" fmla="*/ 486186 h 486186"/>
                <a:gd name="connsiteX4" fmla="*/ 0 w 4265152"/>
                <a:gd name="connsiteY4" fmla="*/ 0 h 486186"/>
                <a:gd name="connsiteX0" fmla="*/ 0 w 4269520"/>
                <a:gd name="connsiteY0" fmla="*/ 0 h 486186"/>
                <a:gd name="connsiteX1" fmla="*/ 4265152 w 4269520"/>
                <a:gd name="connsiteY1" fmla="*/ 0 h 486186"/>
                <a:gd name="connsiteX2" fmla="*/ 4269520 w 4269520"/>
                <a:gd name="connsiteY2" fmla="*/ 441498 h 486186"/>
                <a:gd name="connsiteX3" fmla="*/ 0 w 4269520"/>
                <a:gd name="connsiteY3" fmla="*/ 486186 h 486186"/>
                <a:gd name="connsiteX4" fmla="*/ 0 w 4269520"/>
                <a:gd name="connsiteY4" fmla="*/ 0 h 486186"/>
                <a:gd name="connsiteX0" fmla="*/ 0 w 4269520"/>
                <a:gd name="connsiteY0" fmla="*/ 0 h 486186"/>
                <a:gd name="connsiteX1" fmla="*/ 4214403 w 4269520"/>
                <a:gd name="connsiteY1" fmla="*/ 2258 h 486186"/>
                <a:gd name="connsiteX2" fmla="*/ 4269520 w 4269520"/>
                <a:gd name="connsiteY2" fmla="*/ 441498 h 486186"/>
                <a:gd name="connsiteX3" fmla="*/ 0 w 4269520"/>
                <a:gd name="connsiteY3" fmla="*/ 486186 h 486186"/>
                <a:gd name="connsiteX4" fmla="*/ 0 w 4269520"/>
                <a:gd name="connsiteY4" fmla="*/ 0 h 486186"/>
                <a:gd name="connsiteX0" fmla="*/ 0 w 4269520"/>
                <a:gd name="connsiteY0" fmla="*/ 0 h 510432"/>
                <a:gd name="connsiteX1" fmla="*/ 4214403 w 4269520"/>
                <a:gd name="connsiteY1" fmla="*/ 2258 h 510432"/>
                <a:gd name="connsiteX2" fmla="*/ 4269520 w 4269520"/>
                <a:gd name="connsiteY2" fmla="*/ 441498 h 510432"/>
                <a:gd name="connsiteX3" fmla="*/ 26504 w 4269520"/>
                <a:gd name="connsiteY3" fmla="*/ 510432 h 510432"/>
                <a:gd name="connsiteX4" fmla="*/ 0 w 4269520"/>
                <a:gd name="connsiteY4" fmla="*/ 0 h 510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269520" h="510432">
                  <a:moveTo>
                    <a:pt x="0" y="0"/>
                  </a:moveTo>
                  <a:lnTo>
                    <a:pt x="4214403" y="2258"/>
                  </a:lnTo>
                  <a:lnTo>
                    <a:pt x="4269520" y="441498"/>
                  </a:lnTo>
                  <a:lnTo>
                    <a:pt x="26504" y="51043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5399CD60-B63B-42EE-8CFD-C526AB657DE9}"/>
                </a:ext>
              </a:extLst>
            </p:cNvPr>
            <p:cNvSpPr/>
            <p:nvPr/>
          </p:nvSpPr>
          <p:spPr>
            <a:xfrm>
              <a:off x="4876360" y="1943100"/>
              <a:ext cx="4267640" cy="53360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44037" name="Group 6">
            <a:extLst>
              <a:ext uri="{FF2B5EF4-FFF2-40B4-BE49-F238E27FC236}">
                <a16:creationId xmlns:a16="http://schemas.microsoft.com/office/drawing/2014/main" id="{BAE49158-8378-432E-86D4-FAA4E844C55B}"/>
              </a:ext>
            </a:extLst>
          </p:cNvPr>
          <p:cNvGrpSpPr>
            <a:grpSpLocks/>
          </p:cNvGrpSpPr>
          <p:nvPr/>
        </p:nvGrpSpPr>
        <p:grpSpPr bwMode="auto">
          <a:xfrm>
            <a:off x="4748732" y="2400517"/>
            <a:ext cx="4284662" cy="604838"/>
            <a:chOff x="0" y="2819400"/>
            <a:chExt cx="4283940" cy="605069"/>
          </a:xfrm>
          <a:solidFill>
            <a:schemeClr val="accent3">
              <a:lumMod val="60000"/>
              <a:lumOff val="40000"/>
            </a:schemeClr>
          </a:solidFill>
        </p:grpSpPr>
        <p:sp>
          <p:nvSpPr>
            <p:cNvPr id="30" name="Rectangle 32">
              <a:extLst>
                <a:ext uri="{FF2B5EF4-FFF2-40B4-BE49-F238E27FC236}">
                  <a16:creationId xmlns:a16="http://schemas.microsoft.com/office/drawing/2014/main" id="{A3E0C669-085D-42A3-AE75-A20BD5282790}"/>
                </a:ext>
              </a:extLst>
            </p:cNvPr>
            <p:cNvSpPr/>
            <p:nvPr/>
          </p:nvSpPr>
          <p:spPr>
            <a:xfrm rot="152857">
              <a:off x="14285" y="2914686"/>
              <a:ext cx="4269655" cy="509783"/>
            </a:xfrm>
            <a:custGeom>
              <a:avLst/>
              <a:gdLst>
                <a:gd name="connsiteX0" fmla="*/ 0 w 4265152"/>
                <a:gd name="connsiteY0" fmla="*/ 0 h 486186"/>
                <a:gd name="connsiteX1" fmla="*/ 4265152 w 4265152"/>
                <a:gd name="connsiteY1" fmla="*/ 0 h 486186"/>
                <a:gd name="connsiteX2" fmla="*/ 4265152 w 4265152"/>
                <a:gd name="connsiteY2" fmla="*/ 486186 h 486186"/>
                <a:gd name="connsiteX3" fmla="*/ 0 w 4265152"/>
                <a:gd name="connsiteY3" fmla="*/ 486186 h 486186"/>
                <a:gd name="connsiteX4" fmla="*/ 0 w 4265152"/>
                <a:gd name="connsiteY4" fmla="*/ 0 h 486186"/>
                <a:gd name="connsiteX0" fmla="*/ 0 w 4269520"/>
                <a:gd name="connsiteY0" fmla="*/ 0 h 486186"/>
                <a:gd name="connsiteX1" fmla="*/ 4265152 w 4269520"/>
                <a:gd name="connsiteY1" fmla="*/ 0 h 486186"/>
                <a:gd name="connsiteX2" fmla="*/ 4269520 w 4269520"/>
                <a:gd name="connsiteY2" fmla="*/ 441498 h 486186"/>
                <a:gd name="connsiteX3" fmla="*/ 0 w 4269520"/>
                <a:gd name="connsiteY3" fmla="*/ 486186 h 486186"/>
                <a:gd name="connsiteX4" fmla="*/ 0 w 4269520"/>
                <a:gd name="connsiteY4" fmla="*/ 0 h 486186"/>
                <a:gd name="connsiteX0" fmla="*/ 0 w 4269520"/>
                <a:gd name="connsiteY0" fmla="*/ 0 h 486186"/>
                <a:gd name="connsiteX1" fmla="*/ 4214403 w 4269520"/>
                <a:gd name="connsiteY1" fmla="*/ 2258 h 486186"/>
                <a:gd name="connsiteX2" fmla="*/ 4269520 w 4269520"/>
                <a:gd name="connsiteY2" fmla="*/ 441498 h 486186"/>
                <a:gd name="connsiteX3" fmla="*/ 0 w 4269520"/>
                <a:gd name="connsiteY3" fmla="*/ 486186 h 486186"/>
                <a:gd name="connsiteX4" fmla="*/ 0 w 4269520"/>
                <a:gd name="connsiteY4" fmla="*/ 0 h 486186"/>
                <a:gd name="connsiteX0" fmla="*/ 0 w 4269520"/>
                <a:gd name="connsiteY0" fmla="*/ 0 h 510432"/>
                <a:gd name="connsiteX1" fmla="*/ 4214403 w 4269520"/>
                <a:gd name="connsiteY1" fmla="*/ 2258 h 510432"/>
                <a:gd name="connsiteX2" fmla="*/ 4269520 w 4269520"/>
                <a:gd name="connsiteY2" fmla="*/ 441498 h 510432"/>
                <a:gd name="connsiteX3" fmla="*/ 26504 w 4269520"/>
                <a:gd name="connsiteY3" fmla="*/ 510432 h 510432"/>
                <a:gd name="connsiteX4" fmla="*/ 0 w 4269520"/>
                <a:gd name="connsiteY4" fmla="*/ 0 h 510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269520" h="510432">
                  <a:moveTo>
                    <a:pt x="0" y="0"/>
                  </a:moveTo>
                  <a:lnTo>
                    <a:pt x="4214403" y="2258"/>
                  </a:lnTo>
                  <a:lnTo>
                    <a:pt x="4269520" y="441498"/>
                  </a:lnTo>
                  <a:lnTo>
                    <a:pt x="26504" y="51043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9AE79C50-EE6D-4B61-B871-C37D76B7DD49}"/>
                </a:ext>
              </a:extLst>
            </p:cNvPr>
            <p:cNvSpPr/>
            <p:nvPr/>
          </p:nvSpPr>
          <p:spPr>
            <a:xfrm>
              <a:off x="0" y="2819400"/>
              <a:ext cx="4266481" cy="53360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44038" name="Group 15">
            <a:extLst>
              <a:ext uri="{FF2B5EF4-FFF2-40B4-BE49-F238E27FC236}">
                <a16:creationId xmlns:a16="http://schemas.microsoft.com/office/drawing/2014/main" id="{FF33CEF7-7A51-42C2-A3D8-65D25E9EFFF7}"/>
              </a:ext>
            </a:extLst>
          </p:cNvPr>
          <p:cNvGrpSpPr>
            <a:grpSpLocks/>
          </p:cNvGrpSpPr>
          <p:nvPr/>
        </p:nvGrpSpPr>
        <p:grpSpPr bwMode="auto">
          <a:xfrm>
            <a:off x="147496" y="5114925"/>
            <a:ext cx="4278313" cy="628646"/>
            <a:chOff x="4865247" y="3695703"/>
            <a:chExt cx="4278753" cy="628518"/>
          </a:xfrm>
          <a:solidFill>
            <a:schemeClr val="accent4">
              <a:lumMod val="40000"/>
              <a:lumOff val="60000"/>
            </a:schemeClr>
          </a:solidFill>
        </p:grpSpPr>
        <p:sp>
          <p:nvSpPr>
            <p:cNvPr id="27" name="Rectangle 32">
              <a:extLst>
                <a:ext uri="{FF2B5EF4-FFF2-40B4-BE49-F238E27FC236}">
                  <a16:creationId xmlns:a16="http://schemas.microsoft.com/office/drawing/2014/main" id="{54D5BB09-235F-4BBE-BB2D-C1EBF043541C}"/>
                </a:ext>
              </a:extLst>
            </p:cNvPr>
            <p:cNvSpPr/>
            <p:nvPr/>
          </p:nvSpPr>
          <p:spPr>
            <a:xfrm rot="152857">
              <a:off x="4865247" y="3813151"/>
              <a:ext cx="4269227" cy="511070"/>
            </a:xfrm>
            <a:custGeom>
              <a:avLst/>
              <a:gdLst>
                <a:gd name="connsiteX0" fmla="*/ 0 w 4265152"/>
                <a:gd name="connsiteY0" fmla="*/ 0 h 486186"/>
                <a:gd name="connsiteX1" fmla="*/ 4265152 w 4265152"/>
                <a:gd name="connsiteY1" fmla="*/ 0 h 486186"/>
                <a:gd name="connsiteX2" fmla="*/ 4265152 w 4265152"/>
                <a:gd name="connsiteY2" fmla="*/ 486186 h 486186"/>
                <a:gd name="connsiteX3" fmla="*/ 0 w 4265152"/>
                <a:gd name="connsiteY3" fmla="*/ 486186 h 486186"/>
                <a:gd name="connsiteX4" fmla="*/ 0 w 4265152"/>
                <a:gd name="connsiteY4" fmla="*/ 0 h 486186"/>
                <a:gd name="connsiteX0" fmla="*/ 0 w 4269520"/>
                <a:gd name="connsiteY0" fmla="*/ 0 h 486186"/>
                <a:gd name="connsiteX1" fmla="*/ 4265152 w 4269520"/>
                <a:gd name="connsiteY1" fmla="*/ 0 h 486186"/>
                <a:gd name="connsiteX2" fmla="*/ 4269520 w 4269520"/>
                <a:gd name="connsiteY2" fmla="*/ 441498 h 486186"/>
                <a:gd name="connsiteX3" fmla="*/ 0 w 4269520"/>
                <a:gd name="connsiteY3" fmla="*/ 486186 h 486186"/>
                <a:gd name="connsiteX4" fmla="*/ 0 w 4269520"/>
                <a:gd name="connsiteY4" fmla="*/ 0 h 486186"/>
                <a:gd name="connsiteX0" fmla="*/ 0 w 4269520"/>
                <a:gd name="connsiteY0" fmla="*/ 0 h 486186"/>
                <a:gd name="connsiteX1" fmla="*/ 4214403 w 4269520"/>
                <a:gd name="connsiteY1" fmla="*/ 2258 h 486186"/>
                <a:gd name="connsiteX2" fmla="*/ 4269520 w 4269520"/>
                <a:gd name="connsiteY2" fmla="*/ 441498 h 486186"/>
                <a:gd name="connsiteX3" fmla="*/ 0 w 4269520"/>
                <a:gd name="connsiteY3" fmla="*/ 486186 h 486186"/>
                <a:gd name="connsiteX4" fmla="*/ 0 w 4269520"/>
                <a:gd name="connsiteY4" fmla="*/ 0 h 486186"/>
                <a:gd name="connsiteX0" fmla="*/ 0 w 4269520"/>
                <a:gd name="connsiteY0" fmla="*/ 0 h 510432"/>
                <a:gd name="connsiteX1" fmla="*/ 4214403 w 4269520"/>
                <a:gd name="connsiteY1" fmla="*/ 2258 h 510432"/>
                <a:gd name="connsiteX2" fmla="*/ 4269520 w 4269520"/>
                <a:gd name="connsiteY2" fmla="*/ 441498 h 510432"/>
                <a:gd name="connsiteX3" fmla="*/ 26504 w 4269520"/>
                <a:gd name="connsiteY3" fmla="*/ 510432 h 510432"/>
                <a:gd name="connsiteX4" fmla="*/ 0 w 4269520"/>
                <a:gd name="connsiteY4" fmla="*/ 0 h 510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269520" h="510432">
                  <a:moveTo>
                    <a:pt x="0" y="0"/>
                  </a:moveTo>
                  <a:lnTo>
                    <a:pt x="4214403" y="2258"/>
                  </a:lnTo>
                  <a:lnTo>
                    <a:pt x="4269520" y="441498"/>
                  </a:lnTo>
                  <a:lnTo>
                    <a:pt x="26504" y="51043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7F95A3CC-DC19-429C-B591-C60B8E3D174D}"/>
                </a:ext>
              </a:extLst>
            </p:cNvPr>
            <p:cNvSpPr/>
            <p:nvPr/>
          </p:nvSpPr>
          <p:spPr>
            <a:xfrm>
              <a:off x="4876361" y="3695703"/>
              <a:ext cx="4267639" cy="53329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rtl="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ar-SA" sz="2400" b="1" dirty="0">
                  <a:solidFill>
                    <a:schemeClr val="tx1"/>
                  </a:solidFill>
                </a:rPr>
                <a:t>نقاش واقتراحات </a:t>
              </a:r>
              <a:endParaRPr lang="en-US" sz="2400" b="1" dirty="0">
                <a:solidFill>
                  <a:schemeClr val="tx1"/>
                </a:solidFill>
                <a:cs typeface="Arial" panose="020B0604020202020204" pitchFamily="34" charset="0"/>
              </a:endParaRPr>
            </a:p>
          </p:txBody>
        </p:sp>
      </p:grpSp>
      <p:grpSp>
        <p:nvGrpSpPr>
          <p:cNvPr id="44039" name="Group 7">
            <a:extLst>
              <a:ext uri="{FF2B5EF4-FFF2-40B4-BE49-F238E27FC236}">
                <a16:creationId xmlns:a16="http://schemas.microsoft.com/office/drawing/2014/main" id="{EC41D1E6-EB89-497C-AEE2-841A7100D95B}"/>
              </a:ext>
            </a:extLst>
          </p:cNvPr>
          <p:cNvGrpSpPr>
            <a:grpSpLocks/>
          </p:cNvGrpSpPr>
          <p:nvPr/>
        </p:nvGrpSpPr>
        <p:grpSpPr bwMode="auto">
          <a:xfrm>
            <a:off x="4739481" y="3749046"/>
            <a:ext cx="4284662" cy="631825"/>
            <a:chOff x="0" y="4572000"/>
            <a:chExt cx="4283940" cy="631086"/>
          </a:xfrm>
          <a:solidFill>
            <a:schemeClr val="accent5">
              <a:lumMod val="40000"/>
              <a:lumOff val="60000"/>
            </a:schemeClr>
          </a:solidFill>
        </p:grpSpPr>
        <p:sp>
          <p:nvSpPr>
            <p:cNvPr id="29" name="Rectangle 32">
              <a:extLst>
                <a:ext uri="{FF2B5EF4-FFF2-40B4-BE49-F238E27FC236}">
                  <a16:creationId xmlns:a16="http://schemas.microsoft.com/office/drawing/2014/main" id="{90C020A3-B124-4CBB-B755-8012AAD343E4}"/>
                </a:ext>
              </a:extLst>
            </p:cNvPr>
            <p:cNvSpPr/>
            <p:nvPr/>
          </p:nvSpPr>
          <p:spPr>
            <a:xfrm rot="152857">
              <a:off x="14285" y="4692509"/>
              <a:ext cx="4269655" cy="510577"/>
            </a:xfrm>
            <a:custGeom>
              <a:avLst/>
              <a:gdLst>
                <a:gd name="connsiteX0" fmla="*/ 0 w 4265152"/>
                <a:gd name="connsiteY0" fmla="*/ 0 h 486186"/>
                <a:gd name="connsiteX1" fmla="*/ 4265152 w 4265152"/>
                <a:gd name="connsiteY1" fmla="*/ 0 h 486186"/>
                <a:gd name="connsiteX2" fmla="*/ 4265152 w 4265152"/>
                <a:gd name="connsiteY2" fmla="*/ 486186 h 486186"/>
                <a:gd name="connsiteX3" fmla="*/ 0 w 4265152"/>
                <a:gd name="connsiteY3" fmla="*/ 486186 h 486186"/>
                <a:gd name="connsiteX4" fmla="*/ 0 w 4265152"/>
                <a:gd name="connsiteY4" fmla="*/ 0 h 486186"/>
                <a:gd name="connsiteX0" fmla="*/ 0 w 4269520"/>
                <a:gd name="connsiteY0" fmla="*/ 0 h 486186"/>
                <a:gd name="connsiteX1" fmla="*/ 4265152 w 4269520"/>
                <a:gd name="connsiteY1" fmla="*/ 0 h 486186"/>
                <a:gd name="connsiteX2" fmla="*/ 4269520 w 4269520"/>
                <a:gd name="connsiteY2" fmla="*/ 441498 h 486186"/>
                <a:gd name="connsiteX3" fmla="*/ 0 w 4269520"/>
                <a:gd name="connsiteY3" fmla="*/ 486186 h 486186"/>
                <a:gd name="connsiteX4" fmla="*/ 0 w 4269520"/>
                <a:gd name="connsiteY4" fmla="*/ 0 h 486186"/>
                <a:gd name="connsiteX0" fmla="*/ 0 w 4269520"/>
                <a:gd name="connsiteY0" fmla="*/ 0 h 486186"/>
                <a:gd name="connsiteX1" fmla="*/ 4214403 w 4269520"/>
                <a:gd name="connsiteY1" fmla="*/ 2258 h 486186"/>
                <a:gd name="connsiteX2" fmla="*/ 4269520 w 4269520"/>
                <a:gd name="connsiteY2" fmla="*/ 441498 h 486186"/>
                <a:gd name="connsiteX3" fmla="*/ 0 w 4269520"/>
                <a:gd name="connsiteY3" fmla="*/ 486186 h 486186"/>
                <a:gd name="connsiteX4" fmla="*/ 0 w 4269520"/>
                <a:gd name="connsiteY4" fmla="*/ 0 h 486186"/>
                <a:gd name="connsiteX0" fmla="*/ 0 w 4269520"/>
                <a:gd name="connsiteY0" fmla="*/ 0 h 510432"/>
                <a:gd name="connsiteX1" fmla="*/ 4214403 w 4269520"/>
                <a:gd name="connsiteY1" fmla="*/ 2258 h 510432"/>
                <a:gd name="connsiteX2" fmla="*/ 4269520 w 4269520"/>
                <a:gd name="connsiteY2" fmla="*/ 441498 h 510432"/>
                <a:gd name="connsiteX3" fmla="*/ 26504 w 4269520"/>
                <a:gd name="connsiteY3" fmla="*/ 510432 h 510432"/>
                <a:gd name="connsiteX4" fmla="*/ 0 w 4269520"/>
                <a:gd name="connsiteY4" fmla="*/ 0 h 510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269520" h="510432">
                  <a:moveTo>
                    <a:pt x="0" y="0"/>
                  </a:moveTo>
                  <a:lnTo>
                    <a:pt x="4214403" y="2258"/>
                  </a:lnTo>
                  <a:lnTo>
                    <a:pt x="4269520" y="441498"/>
                  </a:lnTo>
                  <a:lnTo>
                    <a:pt x="26504" y="51043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89125501-4F5A-4E2F-B5E1-650FD6348123}"/>
                </a:ext>
              </a:extLst>
            </p:cNvPr>
            <p:cNvSpPr/>
            <p:nvPr/>
          </p:nvSpPr>
          <p:spPr>
            <a:xfrm>
              <a:off x="0" y="4572000"/>
              <a:ext cx="4266481" cy="53277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47113" name="TextBox 32">
            <a:extLst>
              <a:ext uri="{FF2B5EF4-FFF2-40B4-BE49-F238E27FC236}">
                <a16:creationId xmlns:a16="http://schemas.microsoft.com/office/drawing/2014/main" id="{7C611C57-AA39-4556-B5DD-5A4064C022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7713" y="1208088"/>
            <a:ext cx="2108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r>
              <a:rPr lang="ar-SA" altLang="en-US" sz="2400" b="1"/>
              <a:t>حول دراسة</a:t>
            </a:r>
            <a:r>
              <a:rPr lang="en-US" altLang="en-US" sz="2400" b="1"/>
              <a:t> PISA</a:t>
            </a:r>
            <a:r>
              <a:rPr lang="en-US" altLang="en-US" sz="1600">
                <a:solidFill>
                  <a:schemeClr val="bg1"/>
                </a:solidFill>
              </a:rPr>
              <a:t> </a:t>
            </a:r>
            <a:r>
              <a:rPr lang="ar-SA" altLang="en-US" sz="1600">
                <a:solidFill>
                  <a:schemeClr val="bg1"/>
                </a:solidFill>
              </a:rPr>
              <a:t> </a:t>
            </a:r>
            <a:endParaRPr lang="en-US" altLang="en-US" sz="1600">
              <a:solidFill>
                <a:schemeClr val="bg1"/>
              </a:solidFill>
            </a:endParaRPr>
          </a:p>
        </p:txBody>
      </p:sp>
      <p:sp>
        <p:nvSpPr>
          <p:cNvPr id="47114" name="TextBox 34">
            <a:extLst>
              <a:ext uri="{FF2B5EF4-FFF2-40B4-BE49-F238E27FC236}">
                <a16:creationId xmlns:a16="http://schemas.microsoft.com/office/drawing/2014/main" id="{2E3EB2A2-852F-4BD2-ADA4-29818CB9A0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4050" y="1763713"/>
            <a:ext cx="35131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r>
              <a:rPr lang="ar-SA" altLang="en-US" sz="2400" b="1"/>
              <a:t>جدوى المشاركة في دراسة </a:t>
            </a:r>
            <a:r>
              <a:rPr lang="en-US" altLang="en-US" sz="2400" b="1"/>
              <a:t>PISA</a:t>
            </a:r>
          </a:p>
        </p:txBody>
      </p:sp>
      <p:sp>
        <p:nvSpPr>
          <p:cNvPr id="47115" name="TextBox 35">
            <a:extLst>
              <a:ext uri="{FF2B5EF4-FFF2-40B4-BE49-F238E27FC236}">
                <a16:creationId xmlns:a16="http://schemas.microsoft.com/office/drawing/2014/main" id="{EE65ABB1-9ADF-4A9A-AAD8-7050165204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1725" y="2436813"/>
            <a:ext cx="36639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r>
              <a:rPr lang="ar-SA" altLang="en-US" sz="2400" b="1"/>
              <a:t>استحقاقات المشاركة في</a:t>
            </a:r>
            <a:r>
              <a:rPr lang="en-US" altLang="en-US" sz="2400" b="1"/>
              <a:t>     PISA </a:t>
            </a:r>
            <a:r>
              <a:rPr lang="ar-SA" altLang="en-US" sz="1400">
                <a:solidFill>
                  <a:schemeClr val="bg1"/>
                </a:solidFill>
              </a:rPr>
              <a:t> </a:t>
            </a:r>
            <a:endParaRPr lang="en-US" altLang="en-US" sz="1400">
              <a:solidFill>
                <a:schemeClr val="bg1"/>
              </a:solidFill>
            </a:endParaRPr>
          </a:p>
        </p:txBody>
      </p:sp>
      <p:sp>
        <p:nvSpPr>
          <p:cNvPr id="47116" name="TextBox 36">
            <a:extLst>
              <a:ext uri="{FF2B5EF4-FFF2-40B4-BE49-F238E27FC236}">
                <a16:creationId xmlns:a16="http://schemas.microsoft.com/office/drawing/2014/main" id="{B525A43E-CC07-4C09-BCC8-A57807FD3B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3914775"/>
            <a:ext cx="30130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r>
              <a:rPr lang="ar-SA" altLang="en-US" sz="2400" b="1"/>
              <a:t>إجراءات تنفيذ دراسة </a:t>
            </a:r>
            <a:r>
              <a:rPr lang="en-US" altLang="en-US" sz="2400" b="1"/>
              <a:t>PISA </a:t>
            </a:r>
          </a:p>
        </p:txBody>
      </p:sp>
      <p:sp>
        <p:nvSpPr>
          <p:cNvPr id="47117" name="TextBox 39">
            <a:extLst>
              <a:ext uri="{FF2B5EF4-FFF2-40B4-BE49-F238E27FC236}">
                <a16:creationId xmlns:a16="http://schemas.microsoft.com/office/drawing/2014/main" id="{346B4489-5723-46D4-ADCA-F77BDE9243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025" y="6440488"/>
            <a:ext cx="1708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bg1"/>
                </a:solidFill>
              </a:rPr>
              <a:t>Requirement writing</a:t>
            </a:r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936871CB-3EB2-4E0F-996E-AA02A5A60473}"/>
              </a:ext>
            </a:extLst>
          </p:cNvPr>
          <p:cNvCxnSpPr>
            <a:cxnSpLocks/>
          </p:cNvCxnSpPr>
          <p:nvPr/>
        </p:nvCxnSpPr>
        <p:spPr>
          <a:xfrm>
            <a:off x="4572000" y="704850"/>
            <a:ext cx="0" cy="5260521"/>
          </a:xfrm>
          <a:prstGeom prst="line">
            <a:avLst/>
          </a:pr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Oval 2">
            <a:extLst>
              <a:ext uri="{FF2B5EF4-FFF2-40B4-BE49-F238E27FC236}">
                <a16:creationId xmlns:a16="http://schemas.microsoft.com/office/drawing/2014/main" id="{2F5E8C39-D3E7-4678-B563-9124EEDAE616}"/>
              </a:ext>
            </a:extLst>
          </p:cNvPr>
          <p:cNvSpPr/>
          <p:nvPr/>
        </p:nvSpPr>
        <p:spPr>
          <a:xfrm>
            <a:off x="4457700" y="1222375"/>
            <a:ext cx="228600" cy="228600"/>
          </a:xfrm>
          <a:prstGeom prst="ellipse">
            <a:avLst/>
          </a:prstGeom>
          <a:solidFill>
            <a:schemeClr val="accent5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CFC8E460-FFD3-4FD8-996E-01E144D6FE36}"/>
              </a:ext>
            </a:extLst>
          </p:cNvPr>
          <p:cNvSpPr/>
          <p:nvPr/>
        </p:nvSpPr>
        <p:spPr>
          <a:xfrm>
            <a:off x="4457700" y="2101850"/>
            <a:ext cx="228600" cy="228600"/>
          </a:xfrm>
          <a:prstGeom prst="ellipse">
            <a:avLst/>
          </a:prstGeom>
          <a:solidFill>
            <a:schemeClr val="accent5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94F1AF56-49CB-43F9-B686-936F6DCC14BD}"/>
              </a:ext>
            </a:extLst>
          </p:cNvPr>
          <p:cNvSpPr/>
          <p:nvPr/>
        </p:nvSpPr>
        <p:spPr>
          <a:xfrm>
            <a:off x="4457700" y="2981325"/>
            <a:ext cx="228600" cy="228600"/>
          </a:xfrm>
          <a:prstGeom prst="ellipse">
            <a:avLst/>
          </a:prstGeom>
          <a:solidFill>
            <a:schemeClr val="accent5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6D94FE1D-644F-4403-8F05-70F3B9BF717A}"/>
              </a:ext>
            </a:extLst>
          </p:cNvPr>
          <p:cNvSpPr/>
          <p:nvPr/>
        </p:nvSpPr>
        <p:spPr>
          <a:xfrm>
            <a:off x="4457700" y="3859213"/>
            <a:ext cx="228600" cy="228600"/>
          </a:xfrm>
          <a:prstGeom prst="ellipse">
            <a:avLst/>
          </a:prstGeom>
          <a:solidFill>
            <a:schemeClr val="accent5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EE360DFE-FF71-49BA-B80A-F7D999C96BBA}"/>
              </a:ext>
            </a:extLst>
          </p:cNvPr>
          <p:cNvSpPr/>
          <p:nvPr/>
        </p:nvSpPr>
        <p:spPr>
          <a:xfrm>
            <a:off x="4457700" y="4738688"/>
            <a:ext cx="228600" cy="228600"/>
          </a:xfrm>
          <a:prstGeom prst="ellipse">
            <a:avLst/>
          </a:prstGeom>
          <a:solidFill>
            <a:schemeClr val="accent5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2A33A4B5-B62D-4352-A322-42684499DFE4}"/>
              </a:ext>
            </a:extLst>
          </p:cNvPr>
          <p:cNvSpPr/>
          <p:nvPr/>
        </p:nvSpPr>
        <p:spPr>
          <a:xfrm>
            <a:off x="4457700" y="5616575"/>
            <a:ext cx="228600" cy="228600"/>
          </a:xfrm>
          <a:prstGeom prst="ellipse">
            <a:avLst/>
          </a:prstGeom>
          <a:solidFill>
            <a:schemeClr val="accent5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7126" name="Slide Number Placeholder 2">
            <a:extLst>
              <a:ext uri="{FF2B5EF4-FFF2-40B4-BE49-F238E27FC236}">
                <a16:creationId xmlns:a16="http://schemas.microsoft.com/office/drawing/2014/main" id="{0E07F651-5C26-40C6-B1AA-2CE20A425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8686800" y="6496050"/>
            <a:ext cx="381000" cy="250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42DE947-FE6D-4E76-AD0B-BCE225A79F0C}" type="slidenum">
              <a:rPr lang="en-US" altLang="en-US" sz="10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000">
              <a:solidFill>
                <a:schemeClr val="bg1"/>
              </a:solidFill>
            </a:endParaRPr>
          </a:p>
        </p:txBody>
      </p:sp>
      <p:sp>
        <p:nvSpPr>
          <p:cNvPr id="47127" name="مربع نص 4">
            <a:extLst>
              <a:ext uri="{FF2B5EF4-FFF2-40B4-BE49-F238E27FC236}">
                <a16:creationId xmlns:a16="http://schemas.microsoft.com/office/drawing/2014/main" id="{80D05592-8457-496F-9C27-9681F62F4D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838" y="100013"/>
            <a:ext cx="981075" cy="5318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37" name="Group 16">
            <a:extLst>
              <a:ext uri="{FF2B5EF4-FFF2-40B4-BE49-F238E27FC236}">
                <a16:creationId xmlns:a16="http://schemas.microsoft.com/office/drawing/2014/main" id="{84BA4A38-2FA3-4D7C-8DC1-EB5A17ACC506}"/>
              </a:ext>
            </a:extLst>
          </p:cNvPr>
          <p:cNvGrpSpPr>
            <a:grpSpLocks/>
          </p:cNvGrpSpPr>
          <p:nvPr/>
        </p:nvGrpSpPr>
        <p:grpSpPr bwMode="auto">
          <a:xfrm>
            <a:off x="27473" y="4060891"/>
            <a:ext cx="4278312" cy="604837"/>
            <a:chOff x="4865247" y="5448300"/>
            <a:chExt cx="4278753" cy="605070"/>
          </a:xfrm>
          <a:solidFill>
            <a:schemeClr val="tx2">
              <a:lumMod val="40000"/>
              <a:lumOff val="60000"/>
            </a:schemeClr>
          </a:solidFill>
        </p:grpSpPr>
        <p:sp>
          <p:nvSpPr>
            <p:cNvPr id="38" name="Rectangle 32">
              <a:extLst>
                <a:ext uri="{FF2B5EF4-FFF2-40B4-BE49-F238E27FC236}">
                  <a16:creationId xmlns:a16="http://schemas.microsoft.com/office/drawing/2014/main" id="{C9BA5896-0EE4-484E-A4BF-C7FF5D5E708D}"/>
                </a:ext>
              </a:extLst>
            </p:cNvPr>
            <p:cNvSpPr/>
            <p:nvPr/>
          </p:nvSpPr>
          <p:spPr>
            <a:xfrm rot="152857">
              <a:off x="4865247" y="5543587"/>
              <a:ext cx="4269227" cy="509783"/>
            </a:xfrm>
            <a:custGeom>
              <a:avLst/>
              <a:gdLst>
                <a:gd name="connsiteX0" fmla="*/ 0 w 4265152"/>
                <a:gd name="connsiteY0" fmla="*/ 0 h 486186"/>
                <a:gd name="connsiteX1" fmla="*/ 4265152 w 4265152"/>
                <a:gd name="connsiteY1" fmla="*/ 0 h 486186"/>
                <a:gd name="connsiteX2" fmla="*/ 4265152 w 4265152"/>
                <a:gd name="connsiteY2" fmla="*/ 486186 h 486186"/>
                <a:gd name="connsiteX3" fmla="*/ 0 w 4265152"/>
                <a:gd name="connsiteY3" fmla="*/ 486186 h 486186"/>
                <a:gd name="connsiteX4" fmla="*/ 0 w 4265152"/>
                <a:gd name="connsiteY4" fmla="*/ 0 h 486186"/>
                <a:gd name="connsiteX0" fmla="*/ 0 w 4269520"/>
                <a:gd name="connsiteY0" fmla="*/ 0 h 486186"/>
                <a:gd name="connsiteX1" fmla="*/ 4265152 w 4269520"/>
                <a:gd name="connsiteY1" fmla="*/ 0 h 486186"/>
                <a:gd name="connsiteX2" fmla="*/ 4269520 w 4269520"/>
                <a:gd name="connsiteY2" fmla="*/ 441498 h 486186"/>
                <a:gd name="connsiteX3" fmla="*/ 0 w 4269520"/>
                <a:gd name="connsiteY3" fmla="*/ 486186 h 486186"/>
                <a:gd name="connsiteX4" fmla="*/ 0 w 4269520"/>
                <a:gd name="connsiteY4" fmla="*/ 0 h 486186"/>
                <a:gd name="connsiteX0" fmla="*/ 0 w 4269520"/>
                <a:gd name="connsiteY0" fmla="*/ 0 h 486186"/>
                <a:gd name="connsiteX1" fmla="*/ 4214403 w 4269520"/>
                <a:gd name="connsiteY1" fmla="*/ 2258 h 486186"/>
                <a:gd name="connsiteX2" fmla="*/ 4269520 w 4269520"/>
                <a:gd name="connsiteY2" fmla="*/ 441498 h 486186"/>
                <a:gd name="connsiteX3" fmla="*/ 0 w 4269520"/>
                <a:gd name="connsiteY3" fmla="*/ 486186 h 486186"/>
                <a:gd name="connsiteX4" fmla="*/ 0 w 4269520"/>
                <a:gd name="connsiteY4" fmla="*/ 0 h 486186"/>
                <a:gd name="connsiteX0" fmla="*/ 0 w 4269520"/>
                <a:gd name="connsiteY0" fmla="*/ 0 h 510432"/>
                <a:gd name="connsiteX1" fmla="*/ 4214403 w 4269520"/>
                <a:gd name="connsiteY1" fmla="*/ 2258 h 510432"/>
                <a:gd name="connsiteX2" fmla="*/ 4269520 w 4269520"/>
                <a:gd name="connsiteY2" fmla="*/ 441498 h 510432"/>
                <a:gd name="connsiteX3" fmla="*/ 26504 w 4269520"/>
                <a:gd name="connsiteY3" fmla="*/ 510432 h 510432"/>
                <a:gd name="connsiteX4" fmla="*/ 0 w 4269520"/>
                <a:gd name="connsiteY4" fmla="*/ 0 h 510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269520" h="510432">
                  <a:moveTo>
                    <a:pt x="0" y="0"/>
                  </a:moveTo>
                  <a:lnTo>
                    <a:pt x="4214403" y="2258"/>
                  </a:lnTo>
                  <a:lnTo>
                    <a:pt x="4269520" y="441498"/>
                  </a:lnTo>
                  <a:lnTo>
                    <a:pt x="26504" y="51043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39" name="Rectangle 12">
              <a:extLst>
                <a:ext uri="{FF2B5EF4-FFF2-40B4-BE49-F238E27FC236}">
                  <a16:creationId xmlns:a16="http://schemas.microsoft.com/office/drawing/2014/main" id="{61775E4F-72F7-44AC-9E17-57A22D34433A}"/>
                </a:ext>
              </a:extLst>
            </p:cNvPr>
            <p:cNvSpPr/>
            <p:nvPr/>
          </p:nvSpPr>
          <p:spPr>
            <a:xfrm>
              <a:off x="4876360" y="5448300"/>
              <a:ext cx="4267640" cy="53360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</p:grpSp>
      <p:sp>
        <p:nvSpPr>
          <p:cNvPr id="47130" name="TextBox 37">
            <a:extLst>
              <a:ext uri="{FF2B5EF4-FFF2-40B4-BE49-F238E27FC236}">
                <a16:creationId xmlns:a16="http://schemas.microsoft.com/office/drawing/2014/main" id="{7080EE70-9AAD-424C-83C9-BBC4BA3628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9775" y="4135438"/>
            <a:ext cx="15779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r>
              <a:rPr lang="ar-SA" altLang="en-US" sz="2400" b="1"/>
              <a:t>عيّنة الدراسة </a:t>
            </a:r>
          </a:p>
        </p:txBody>
      </p:sp>
      <p:grpSp>
        <p:nvGrpSpPr>
          <p:cNvPr id="44" name="Group 15">
            <a:extLst>
              <a:ext uri="{FF2B5EF4-FFF2-40B4-BE49-F238E27FC236}">
                <a16:creationId xmlns:a16="http://schemas.microsoft.com/office/drawing/2014/main" id="{1B4781B6-F571-4968-9FDD-A828AC94E306}"/>
              </a:ext>
            </a:extLst>
          </p:cNvPr>
          <p:cNvGrpSpPr>
            <a:grpSpLocks/>
          </p:cNvGrpSpPr>
          <p:nvPr/>
        </p:nvGrpSpPr>
        <p:grpSpPr bwMode="auto">
          <a:xfrm>
            <a:off x="162806" y="2981325"/>
            <a:ext cx="4278313" cy="628646"/>
            <a:chOff x="4865247" y="3695703"/>
            <a:chExt cx="4278753" cy="628518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45" name="Rectangle 32">
              <a:extLst>
                <a:ext uri="{FF2B5EF4-FFF2-40B4-BE49-F238E27FC236}">
                  <a16:creationId xmlns:a16="http://schemas.microsoft.com/office/drawing/2014/main" id="{72019B81-0323-4A87-9DC8-C41F95B89B0F}"/>
                </a:ext>
              </a:extLst>
            </p:cNvPr>
            <p:cNvSpPr/>
            <p:nvPr/>
          </p:nvSpPr>
          <p:spPr>
            <a:xfrm rot="152857">
              <a:off x="4865247" y="3813151"/>
              <a:ext cx="4269227" cy="511070"/>
            </a:xfrm>
            <a:custGeom>
              <a:avLst/>
              <a:gdLst>
                <a:gd name="connsiteX0" fmla="*/ 0 w 4265152"/>
                <a:gd name="connsiteY0" fmla="*/ 0 h 486186"/>
                <a:gd name="connsiteX1" fmla="*/ 4265152 w 4265152"/>
                <a:gd name="connsiteY1" fmla="*/ 0 h 486186"/>
                <a:gd name="connsiteX2" fmla="*/ 4265152 w 4265152"/>
                <a:gd name="connsiteY2" fmla="*/ 486186 h 486186"/>
                <a:gd name="connsiteX3" fmla="*/ 0 w 4265152"/>
                <a:gd name="connsiteY3" fmla="*/ 486186 h 486186"/>
                <a:gd name="connsiteX4" fmla="*/ 0 w 4265152"/>
                <a:gd name="connsiteY4" fmla="*/ 0 h 486186"/>
                <a:gd name="connsiteX0" fmla="*/ 0 w 4269520"/>
                <a:gd name="connsiteY0" fmla="*/ 0 h 486186"/>
                <a:gd name="connsiteX1" fmla="*/ 4265152 w 4269520"/>
                <a:gd name="connsiteY1" fmla="*/ 0 h 486186"/>
                <a:gd name="connsiteX2" fmla="*/ 4269520 w 4269520"/>
                <a:gd name="connsiteY2" fmla="*/ 441498 h 486186"/>
                <a:gd name="connsiteX3" fmla="*/ 0 w 4269520"/>
                <a:gd name="connsiteY3" fmla="*/ 486186 h 486186"/>
                <a:gd name="connsiteX4" fmla="*/ 0 w 4269520"/>
                <a:gd name="connsiteY4" fmla="*/ 0 h 486186"/>
                <a:gd name="connsiteX0" fmla="*/ 0 w 4269520"/>
                <a:gd name="connsiteY0" fmla="*/ 0 h 486186"/>
                <a:gd name="connsiteX1" fmla="*/ 4214403 w 4269520"/>
                <a:gd name="connsiteY1" fmla="*/ 2258 h 486186"/>
                <a:gd name="connsiteX2" fmla="*/ 4269520 w 4269520"/>
                <a:gd name="connsiteY2" fmla="*/ 441498 h 486186"/>
                <a:gd name="connsiteX3" fmla="*/ 0 w 4269520"/>
                <a:gd name="connsiteY3" fmla="*/ 486186 h 486186"/>
                <a:gd name="connsiteX4" fmla="*/ 0 w 4269520"/>
                <a:gd name="connsiteY4" fmla="*/ 0 h 486186"/>
                <a:gd name="connsiteX0" fmla="*/ 0 w 4269520"/>
                <a:gd name="connsiteY0" fmla="*/ 0 h 510432"/>
                <a:gd name="connsiteX1" fmla="*/ 4214403 w 4269520"/>
                <a:gd name="connsiteY1" fmla="*/ 2258 h 510432"/>
                <a:gd name="connsiteX2" fmla="*/ 4269520 w 4269520"/>
                <a:gd name="connsiteY2" fmla="*/ 441498 h 510432"/>
                <a:gd name="connsiteX3" fmla="*/ 26504 w 4269520"/>
                <a:gd name="connsiteY3" fmla="*/ 510432 h 510432"/>
                <a:gd name="connsiteX4" fmla="*/ 0 w 4269520"/>
                <a:gd name="connsiteY4" fmla="*/ 0 h 510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269520" h="510432">
                  <a:moveTo>
                    <a:pt x="0" y="0"/>
                  </a:moveTo>
                  <a:lnTo>
                    <a:pt x="4214403" y="2258"/>
                  </a:lnTo>
                  <a:lnTo>
                    <a:pt x="4269520" y="441498"/>
                  </a:lnTo>
                  <a:lnTo>
                    <a:pt x="26504" y="51043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46" name="Rectangle 10">
              <a:extLst>
                <a:ext uri="{FF2B5EF4-FFF2-40B4-BE49-F238E27FC236}">
                  <a16:creationId xmlns:a16="http://schemas.microsoft.com/office/drawing/2014/main" id="{82E61FB2-ED95-444B-91CF-68273FFEAE70}"/>
                </a:ext>
              </a:extLst>
            </p:cNvPr>
            <p:cNvSpPr/>
            <p:nvPr/>
          </p:nvSpPr>
          <p:spPr>
            <a:xfrm>
              <a:off x="4876361" y="3695703"/>
              <a:ext cx="4267639" cy="53329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 rtl="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ar-SA" sz="2400" b="1" dirty="0">
                  <a:solidFill>
                    <a:schemeClr val="tx1"/>
                  </a:solidFill>
                </a:rPr>
                <a:t>الإطار الزمني لدراسة </a:t>
              </a:r>
              <a:r>
                <a:rPr lang="en-US" sz="2400" b="1" dirty="0">
                  <a:solidFill>
                    <a:schemeClr val="tx1"/>
                  </a:solidFill>
                  <a:cs typeface="Arial" panose="020B0604020202020204" pitchFamily="34" charset="0"/>
                </a:rPr>
                <a:t>PISA</a:t>
              </a: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130" name="Group 28">
            <a:extLst>
              <a:ext uri="{FF2B5EF4-FFF2-40B4-BE49-F238E27FC236}">
                <a16:creationId xmlns:a16="http://schemas.microsoft.com/office/drawing/2014/main" id="{C758489A-D991-4713-AF29-6EA915F7A5FE}"/>
              </a:ext>
            </a:extLst>
          </p:cNvPr>
          <p:cNvGrpSpPr>
            <a:grpSpLocks/>
          </p:cNvGrpSpPr>
          <p:nvPr/>
        </p:nvGrpSpPr>
        <p:grpSpPr bwMode="auto">
          <a:xfrm>
            <a:off x="125413" y="2441575"/>
            <a:ext cx="4027487" cy="3214688"/>
            <a:chOff x="481157" y="2167303"/>
            <a:chExt cx="4949776" cy="3951413"/>
          </a:xfrm>
        </p:grpSpPr>
        <p:sp>
          <p:nvSpPr>
            <p:cNvPr id="17" name="Freeform 2">
              <a:extLst>
                <a:ext uri="{FF2B5EF4-FFF2-40B4-BE49-F238E27FC236}">
                  <a16:creationId xmlns:a16="http://schemas.microsoft.com/office/drawing/2014/main" id="{A153CEF2-6510-49F9-9F95-53DAA7E0B7F1}"/>
                </a:ext>
              </a:extLst>
            </p:cNvPr>
            <p:cNvSpPr/>
            <p:nvPr/>
          </p:nvSpPr>
          <p:spPr>
            <a:xfrm>
              <a:off x="1903461" y="2721476"/>
              <a:ext cx="3527472" cy="2462559"/>
            </a:xfrm>
            <a:custGeom>
              <a:avLst/>
              <a:gdLst>
                <a:gd name="connsiteX0" fmla="*/ 0 w 4637314"/>
                <a:gd name="connsiteY0" fmla="*/ 468086 h 2906486"/>
                <a:gd name="connsiteX1" fmla="*/ 65314 w 4637314"/>
                <a:gd name="connsiteY1" fmla="*/ 2906486 h 2906486"/>
                <a:gd name="connsiteX2" fmla="*/ 4637314 w 4637314"/>
                <a:gd name="connsiteY2" fmla="*/ 2862943 h 2906486"/>
                <a:gd name="connsiteX3" fmla="*/ 729343 w 4637314"/>
                <a:gd name="connsiteY3" fmla="*/ 0 h 2906486"/>
                <a:gd name="connsiteX4" fmla="*/ 141514 w 4637314"/>
                <a:gd name="connsiteY4" fmla="*/ 304800 h 2906486"/>
                <a:gd name="connsiteX5" fmla="*/ 0 w 4637314"/>
                <a:gd name="connsiteY5" fmla="*/ 468086 h 2906486"/>
                <a:gd name="connsiteX0" fmla="*/ 0 w 4637314"/>
                <a:gd name="connsiteY0" fmla="*/ 468086 h 2906486"/>
                <a:gd name="connsiteX1" fmla="*/ 65314 w 4637314"/>
                <a:gd name="connsiteY1" fmla="*/ 2906486 h 2906486"/>
                <a:gd name="connsiteX2" fmla="*/ 4637314 w 4637314"/>
                <a:gd name="connsiteY2" fmla="*/ 2862943 h 2906486"/>
                <a:gd name="connsiteX3" fmla="*/ 729343 w 4637314"/>
                <a:gd name="connsiteY3" fmla="*/ 0 h 2906486"/>
                <a:gd name="connsiteX4" fmla="*/ 0 w 4637314"/>
                <a:gd name="connsiteY4" fmla="*/ 468086 h 2906486"/>
                <a:gd name="connsiteX0" fmla="*/ 0 w 4637314"/>
                <a:gd name="connsiteY0" fmla="*/ 468086 h 2906486"/>
                <a:gd name="connsiteX1" fmla="*/ 13507 w 4637314"/>
                <a:gd name="connsiteY1" fmla="*/ 2906486 h 2906486"/>
                <a:gd name="connsiteX2" fmla="*/ 4637314 w 4637314"/>
                <a:gd name="connsiteY2" fmla="*/ 2862943 h 2906486"/>
                <a:gd name="connsiteX3" fmla="*/ 729343 w 4637314"/>
                <a:gd name="connsiteY3" fmla="*/ 0 h 2906486"/>
                <a:gd name="connsiteX4" fmla="*/ 0 w 4637314"/>
                <a:gd name="connsiteY4" fmla="*/ 468086 h 2906486"/>
                <a:gd name="connsiteX0" fmla="*/ 13023 w 4650337"/>
                <a:gd name="connsiteY0" fmla="*/ 468086 h 2915120"/>
                <a:gd name="connsiteX1" fmla="*/ 626 w 4650337"/>
                <a:gd name="connsiteY1" fmla="*/ 2915120 h 2915120"/>
                <a:gd name="connsiteX2" fmla="*/ 4650337 w 4650337"/>
                <a:gd name="connsiteY2" fmla="*/ 2862943 h 2915120"/>
                <a:gd name="connsiteX3" fmla="*/ 742366 w 4650337"/>
                <a:gd name="connsiteY3" fmla="*/ 0 h 2915120"/>
                <a:gd name="connsiteX4" fmla="*/ 13023 w 4650337"/>
                <a:gd name="connsiteY4" fmla="*/ 468086 h 2915120"/>
                <a:gd name="connsiteX0" fmla="*/ 13023 w 4417204"/>
                <a:gd name="connsiteY0" fmla="*/ 468086 h 2915120"/>
                <a:gd name="connsiteX1" fmla="*/ 626 w 4417204"/>
                <a:gd name="connsiteY1" fmla="*/ 2915120 h 2915120"/>
                <a:gd name="connsiteX2" fmla="*/ 4417204 w 4417204"/>
                <a:gd name="connsiteY2" fmla="*/ 2871577 h 2915120"/>
                <a:gd name="connsiteX3" fmla="*/ 742366 w 4417204"/>
                <a:gd name="connsiteY3" fmla="*/ 0 h 2915120"/>
                <a:gd name="connsiteX4" fmla="*/ 13023 w 4417204"/>
                <a:gd name="connsiteY4" fmla="*/ 468086 h 2915120"/>
                <a:gd name="connsiteX0" fmla="*/ 13023 w 4175437"/>
                <a:gd name="connsiteY0" fmla="*/ 468086 h 2915120"/>
                <a:gd name="connsiteX1" fmla="*/ 626 w 4175437"/>
                <a:gd name="connsiteY1" fmla="*/ 2915120 h 2915120"/>
                <a:gd name="connsiteX2" fmla="*/ 4175437 w 4175437"/>
                <a:gd name="connsiteY2" fmla="*/ 2897481 h 2915120"/>
                <a:gd name="connsiteX3" fmla="*/ 742366 w 4175437"/>
                <a:gd name="connsiteY3" fmla="*/ 0 h 2915120"/>
                <a:gd name="connsiteX4" fmla="*/ 13023 w 4175437"/>
                <a:gd name="connsiteY4" fmla="*/ 468086 h 2915120"/>
                <a:gd name="connsiteX0" fmla="*/ 13023 w 4175437"/>
                <a:gd name="connsiteY0" fmla="*/ 468086 h 2915120"/>
                <a:gd name="connsiteX1" fmla="*/ 626 w 4175437"/>
                <a:gd name="connsiteY1" fmla="*/ 2915120 h 2915120"/>
                <a:gd name="connsiteX2" fmla="*/ 4175437 w 4175437"/>
                <a:gd name="connsiteY2" fmla="*/ 2897481 h 2915120"/>
                <a:gd name="connsiteX3" fmla="*/ 742366 w 4175437"/>
                <a:gd name="connsiteY3" fmla="*/ 0 h 2915120"/>
                <a:gd name="connsiteX4" fmla="*/ 13023 w 4175437"/>
                <a:gd name="connsiteY4" fmla="*/ 468086 h 2915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175437" h="2915120">
                  <a:moveTo>
                    <a:pt x="13023" y="468086"/>
                  </a:moveTo>
                  <a:cubicBezTo>
                    <a:pt x="17525" y="1280886"/>
                    <a:pt x="-3876" y="2102320"/>
                    <a:pt x="626" y="2915120"/>
                  </a:cubicBezTo>
                  <a:lnTo>
                    <a:pt x="4175437" y="2897481"/>
                  </a:lnTo>
                  <a:lnTo>
                    <a:pt x="742366" y="0"/>
                  </a:lnTo>
                  <a:lnTo>
                    <a:pt x="13023" y="468086"/>
                  </a:lnTo>
                  <a:close/>
                </a:path>
              </a:pathLst>
            </a:custGeom>
            <a:gradFill>
              <a:gsLst>
                <a:gs pos="0">
                  <a:schemeClr val="bg1">
                    <a:alpha val="20000"/>
                  </a:schemeClr>
                </a:gs>
                <a:gs pos="27000">
                  <a:schemeClr val="bg1">
                    <a:alpha val="80000"/>
                  </a:schemeClr>
                </a:gs>
                <a:gs pos="100000">
                  <a:schemeClr val="accent6">
                    <a:lumMod val="20000"/>
                    <a:lumOff val="80000"/>
                  </a:schemeClr>
                </a:gs>
              </a:gsLst>
              <a:lin ang="16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 sz="2026"/>
            </a:p>
          </p:txBody>
        </p:sp>
        <p:grpSp>
          <p:nvGrpSpPr>
            <p:cNvPr id="48143" name="Group 17">
              <a:extLst>
                <a:ext uri="{FF2B5EF4-FFF2-40B4-BE49-F238E27FC236}">
                  <a16:creationId xmlns:a16="http://schemas.microsoft.com/office/drawing/2014/main" id="{A4B0704A-9111-4A0F-B7C1-6AC04A791005}"/>
                </a:ext>
              </a:extLst>
            </p:cNvPr>
            <p:cNvGrpSpPr>
              <a:grpSpLocks/>
            </p:cNvGrpSpPr>
            <p:nvPr/>
          </p:nvGrpSpPr>
          <p:grpSpPr bwMode="auto">
            <a:xfrm rot="2664022">
              <a:off x="1392551" y="2167303"/>
              <a:ext cx="160620" cy="1522482"/>
              <a:chOff x="1039691" y="2468855"/>
              <a:chExt cx="190176" cy="1802639"/>
            </a:xfrm>
          </p:grpSpPr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C92A8EB9-2F39-403B-96B2-2D64D7C2F6CE}"/>
                  </a:ext>
                </a:extLst>
              </p:cNvPr>
              <p:cNvSpPr/>
              <p:nvPr/>
            </p:nvSpPr>
            <p:spPr>
              <a:xfrm>
                <a:off x="1027480" y="2480770"/>
                <a:ext cx="69301" cy="1797478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 sz="2026"/>
              </a:p>
            </p:txBody>
          </p:sp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F1DB82AF-3EDF-482C-BEFF-3E584B5F4111}"/>
                  </a:ext>
                </a:extLst>
              </p:cNvPr>
              <p:cNvSpPr/>
              <p:nvPr/>
            </p:nvSpPr>
            <p:spPr>
              <a:xfrm>
                <a:off x="1137376" y="2484723"/>
                <a:ext cx="71612" cy="1795167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 sz="2026"/>
              </a:p>
            </p:txBody>
          </p:sp>
        </p:grpSp>
        <p:grpSp>
          <p:nvGrpSpPr>
            <p:cNvPr id="48144" name="Group 18">
              <a:extLst>
                <a:ext uri="{FF2B5EF4-FFF2-40B4-BE49-F238E27FC236}">
                  <a16:creationId xmlns:a16="http://schemas.microsoft.com/office/drawing/2014/main" id="{479E014F-1416-4AE1-90B6-95494AD715C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30015" y="3642996"/>
              <a:ext cx="194605" cy="1727022"/>
              <a:chOff x="1093356" y="2490394"/>
              <a:chExt cx="230413" cy="1802702"/>
            </a:xfrm>
          </p:grpSpPr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9D5FA8B4-92B4-4E79-ADBB-46E015425591}"/>
                  </a:ext>
                </a:extLst>
              </p:cNvPr>
              <p:cNvSpPr/>
              <p:nvPr/>
            </p:nvSpPr>
            <p:spPr>
              <a:xfrm>
                <a:off x="1093803" y="2491911"/>
                <a:ext cx="71612" cy="1800552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 sz="2026"/>
              </a:p>
            </p:txBody>
          </p: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A764F73A-3B11-48EF-AF1F-CFADB198AC27}"/>
                  </a:ext>
                </a:extLst>
              </p:cNvPr>
              <p:cNvSpPr/>
              <p:nvPr/>
            </p:nvSpPr>
            <p:spPr>
              <a:xfrm>
                <a:off x="1253196" y="2489873"/>
                <a:ext cx="71610" cy="1800552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 sz="2026"/>
              </a:p>
            </p:txBody>
          </p:sp>
        </p:grpSp>
        <p:grpSp>
          <p:nvGrpSpPr>
            <p:cNvPr id="48145" name="Group 19">
              <a:extLst>
                <a:ext uri="{FF2B5EF4-FFF2-40B4-BE49-F238E27FC236}">
                  <a16:creationId xmlns:a16="http://schemas.microsoft.com/office/drawing/2014/main" id="{11E65437-C35D-4494-A403-FC29A5FB668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27959" y="3322360"/>
              <a:ext cx="399622" cy="399622"/>
              <a:chOff x="3275856" y="4077072"/>
              <a:chExt cx="504056" cy="504056"/>
            </a:xfrm>
          </p:grpSpPr>
          <p:sp>
            <p:nvSpPr>
              <p:cNvPr id="23" name="Oval 22">
                <a:extLst>
                  <a:ext uri="{FF2B5EF4-FFF2-40B4-BE49-F238E27FC236}">
                    <a16:creationId xmlns:a16="http://schemas.microsoft.com/office/drawing/2014/main" id="{C5EC760A-70A2-4716-99AB-57B36EE0099F}"/>
                  </a:ext>
                </a:extLst>
              </p:cNvPr>
              <p:cNvSpPr/>
              <p:nvPr/>
            </p:nvSpPr>
            <p:spPr>
              <a:xfrm>
                <a:off x="3274630" y="4077225"/>
                <a:ext cx="504484" cy="504558"/>
              </a:xfrm>
              <a:prstGeom prst="ellipse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 sz="2026"/>
              </a:p>
            </p:txBody>
          </p:sp>
          <p:sp>
            <p:nvSpPr>
              <p:cNvPr id="24" name="Oval 23">
                <a:extLst>
                  <a:ext uri="{FF2B5EF4-FFF2-40B4-BE49-F238E27FC236}">
                    <a16:creationId xmlns:a16="http://schemas.microsoft.com/office/drawing/2014/main" id="{3FC00C87-C7DD-4FCA-BE18-9DF1C8AF8A7C}"/>
                  </a:ext>
                </a:extLst>
              </p:cNvPr>
              <p:cNvSpPr/>
              <p:nvPr/>
            </p:nvSpPr>
            <p:spPr>
              <a:xfrm>
                <a:off x="3375526" y="4178138"/>
                <a:ext cx="302692" cy="302734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 sz="2026"/>
              </a:p>
            </p:txBody>
          </p:sp>
        </p:grpSp>
        <p:sp>
          <p:nvSpPr>
            <p:cNvPr id="21" name="Rounded Rectangle 14">
              <a:extLst>
                <a:ext uri="{FF2B5EF4-FFF2-40B4-BE49-F238E27FC236}">
                  <a16:creationId xmlns:a16="http://schemas.microsoft.com/office/drawing/2014/main" id="{753F6C08-D491-4DFE-A2D1-3D1AD2AF6A61}"/>
                </a:ext>
              </a:extLst>
            </p:cNvPr>
            <p:cNvSpPr/>
            <p:nvPr/>
          </p:nvSpPr>
          <p:spPr>
            <a:xfrm rot="19957432">
              <a:off x="1659582" y="2206329"/>
              <a:ext cx="856504" cy="811747"/>
            </a:xfrm>
            <a:custGeom>
              <a:avLst/>
              <a:gdLst>
                <a:gd name="connsiteX0" fmla="*/ 298603 w 598917"/>
                <a:gd name="connsiteY0" fmla="*/ 2 h 568478"/>
                <a:gd name="connsiteX1" fmla="*/ 373918 w 598917"/>
                <a:gd name="connsiteY1" fmla="*/ 19676 h 568478"/>
                <a:gd name="connsiteX2" fmla="*/ 448829 w 598917"/>
                <a:gd name="connsiteY2" fmla="*/ 150752 h 568478"/>
                <a:gd name="connsiteX3" fmla="*/ 446328 w 598917"/>
                <a:gd name="connsiteY3" fmla="*/ 150767 h 568478"/>
                <a:gd name="connsiteX4" fmla="*/ 446328 w 598917"/>
                <a:gd name="connsiteY4" fmla="*/ 252762 h 568478"/>
                <a:gd name="connsiteX5" fmla="*/ 446478 w 598917"/>
                <a:gd name="connsiteY5" fmla="*/ 252762 h 568478"/>
                <a:gd name="connsiteX6" fmla="*/ 598917 w 598917"/>
                <a:gd name="connsiteY6" fmla="*/ 565068 h 568478"/>
                <a:gd name="connsiteX7" fmla="*/ 0 w 598917"/>
                <a:gd name="connsiteY7" fmla="*/ 568478 h 568478"/>
                <a:gd name="connsiteX8" fmla="*/ 142510 w 598917"/>
                <a:gd name="connsiteY8" fmla="*/ 252762 h 568478"/>
                <a:gd name="connsiteX9" fmla="*/ 143217 w 598917"/>
                <a:gd name="connsiteY9" fmla="*/ 252762 h 568478"/>
                <a:gd name="connsiteX10" fmla="*/ 143217 w 598917"/>
                <a:gd name="connsiteY10" fmla="*/ 134244 h 568478"/>
                <a:gd name="connsiteX11" fmla="*/ 223520 w 598917"/>
                <a:gd name="connsiteY11" fmla="*/ 20528 h 568478"/>
                <a:gd name="connsiteX12" fmla="*/ 298603 w 598917"/>
                <a:gd name="connsiteY12" fmla="*/ 2 h 568478"/>
                <a:gd name="connsiteX0" fmla="*/ 298603 w 598917"/>
                <a:gd name="connsiteY0" fmla="*/ 2 h 568478"/>
                <a:gd name="connsiteX1" fmla="*/ 373918 w 598917"/>
                <a:gd name="connsiteY1" fmla="*/ 19676 h 568478"/>
                <a:gd name="connsiteX2" fmla="*/ 448829 w 598917"/>
                <a:gd name="connsiteY2" fmla="*/ 150752 h 568478"/>
                <a:gd name="connsiteX3" fmla="*/ 446328 w 598917"/>
                <a:gd name="connsiteY3" fmla="*/ 150767 h 568478"/>
                <a:gd name="connsiteX4" fmla="*/ 446328 w 598917"/>
                <a:gd name="connsiteY4" fmla="*/ 252762 h 568478"/>
                <a:gd name="connsiteX5" fmla="*/ 446478 w 598917"/>
                <a:gd name="connsiteY5" fmla="*/ 252762 h 568478"/>
                <a:gd name="connsiteX6" fmla="*/ 598917 w 598917"/>
                <a:gd name="connsiteY6" fmla="*/ 565068 h 568478"/>
                <a:gd name="connsiteX7" fmla="*/ 0 w 598917"/>
                <a:gd name="connsiteY7" fmla="*/ 568478 h 568478"/>
                <a:gd name="connsiteX8" fmla="*/ 142510 w 598917"/>
                <a:gd name="connsiteY8" fmla="*/ 252762 h 568478"/>
                <a:gd name="connsiteX9" fmla="*/ 143217 w 598917"/>
                <a:gd name="connsiteY9" fmla="*/ 252762 h 568478"/>
                <a:gd name="connsiteX10" fmla="*/ 143217 w 598917"/>
                <a:gd name="connsiteY10" fmla="*/ 134244 h 568478"/>
                <a:gd name="connsiteX11" fmla="*/ 223520 w 598917"/>
                <a:gd name="connsiteY11" fmla="*/ 20528 h 568478"/>
                <a:gd name="connsiteX12" fmla="*/ 298603 w 598917"/>
                <a:gd name="connsiteY12" fmla="*/ 2 h 568478"/>
                <a:gd name="connsiteX0" fmla="*/ 298603 w 598917"/>
                <a:gd name="connsiteY0" fmla="*/ 2 h 568478"/>
                <a:gd name="connsiteX1" fmla="*/ 373918 w 598917"/>
                <a:gd name="connsiteY1" fmla="*/ 19676 h 568478"/>
                <a:gd name="connsiteX2" fmla="*/ 448829 w 598917"/>
                <a:gd name="connsiteY2" fmla="*/ 150752 h 568478"/>
                <a:gd name="connsiteX3" fmla="*/ 446328 w 598917"/>
                <a:gd name="connsiteY3" fmla="*/ 150767 h 568478"/>
                <a:gd name="connsiteX4" fmla="*/ 446328 w 598917"/>
                <a:gd name="connsiteY4" fmla="*/ 252762 h 568478"/>
                <a:gd name="connsiteX5" fmla="*/ 446478 w 598917"/>
                <a:gd name="connsiteY5" fmla="*/ 252762 h 568478"/>
                <a:gd name="connsiteX6" fmla="*/ 598917 w 598917"/>
                <a:gd name="connsiteY6" fmla="*/ 565068 h 568478"/>
                <a:gd name="connsiteX7" fmla="*/ 0 w 598917"/>
                <a:gd name="connsiteY7" fmla="*/ 568478 h 568478"/>
                <a:gd name="connsiteX8" fmla="*/ 142510 w 598917"/>
                <a:gd name="connsiteY8" fmla="*/ 252762 h 568478"/>
                <a:gd name="connsiteX9" fmla="*/ 143217 w 598917"/>
                <a:gd name="connsiteY9" fmla="*/ 252762 h 568478"/>
                <a:gd name="connsiteX10" fmla="*/ 143217 w 598917"/>
                <a:gd name="connsiteY10" fmla="*/ 134244 h 568478"/>
                <a:gd name="connsiteX11" fmla="*/ 223520 w 598917"/>
                <a:gd name="connsiteY11" fmla="*/ 20528 h 568478"/>
                <a:gd name="connsiteX12" fmla="*/ 298603 w 598917"/>
                <a:gd name="connsiteY12" fmla="*/ 2 h 568478"/>
                <a:gd name="connsiteX0" fmla="*/ 298603 w 598917"/>
                <a:gd name="connsiteY0" fmla="*/ 2 h 568478"/>
                <a:gd name="connsiteX1" fmla="*/ 373918 w 598917"/>
                <a:gd name="connsiteY1" fmla="*/ 19676 h 568478"/>
                <a:gd name="connsiteX2" fmla="*/ 448829 w 598917"/>
                <a:gd name="connsiteY2" fmla="*/ 150752 h 568478"/>
                <a:gd name="connsiteX3" fmla="*/ 446328 w 598917"/>
                <a:gd name="connsiteY3" fmla="*/ 150767 h 568478"/>
                <a:gd name="connsiteX4" fmla="*/ 446328 w 598917"/>
                <a:gd name="connsiteY4" fmla="*/ 252762 h 568478"/>
                <a:gd name="connsiteX5" fmla="*/ 446478 w 598917"/>
                <a:gd name="connsiteY5" fmla="*/ 252762 h 568478"/>
                <a:gd name="connsiteX6" fmla="*/ 598917 w 598917"/>
                <a:gd name="connsiteY6" fmla="*/ 565068 h 568478"/>
                <a:gd name="connsiteX7" fmla="*/ 0 w 598917"/>
                <a:gd name="connsiteY7" fmla="*/ 568478 h 568478"/>
                <a:gd name="connsiteX8" fmla="*/ 142510 w 598917"/>
                <a:gd name="connsiteY8" fmla="*/ 252762 h 568478"/>
                <a:gd name="connsiteX9" fmla="*/ 143217 w 598917"/>
                <a:gd name="connsiteY9" fmla="*/ 252762 h 568478"/>
                <a:gd name="connsiteX10" fmla="*/ 143217 w 598917"/>
                <a:gd name="connsiteY10" fmla="*/ 134244 h 568478"/>
                <a:gd name="connsiteX11" fmla="*/ 223520 w 598917"/>
                <a:gd name="connsiteY11" fmla="*/ 20528 h 568478"/>
                <a:gd name="connsiteX12" fmla="*/ 298603 w 598917"/>
                <a:gd name="connsiteY12" fmla="*/ 2 h 568478"/>
                <a:gd name="connsiteX0" fmla="*/ 298603 w 598917"/>
                <a:gd name="connsiteY0" fmla="*/ 2 h 568478"/>
                <a:gd name="connsiteX1" fmla="*/ 373918 w 598917"/>
                <a:gd name="connsiteY1" fmla="*/ 19676 h 568478"/>
                <a:gd name="connsiteX2" fmla="*/ 448829 w 598917"/>
                <a:gd name="connsiteY2" fmla="*/ 150752 h 568478"/>
                <a:gd name="connsiteX3" fmla="*/ 446328 w 598917"/>
                <a:gd name="connsiteY3" fmla="*/ 150767 h 568478"/>
                <a:gd name="connsiteX4" fmla="*/ 446328 w 598917"/>
                <a:gd name="connsiteY4" fmla="*/ 252762 h 568478"/>
                <a:gd name="connsiteX5" fmla="*/ 446478 w 598917"/>
                <a:gd name="connsiteY5" fmla="*/ 252762 h 568478"/>
                <a:gd name="connsiteX6" fmla="*/ 598917 w 598917"/>
                <a:gd name="connsiteY6" fmla="*/ 565068 h 568478"/>
                <a:gd name="connsiteX7" fmla="*/ 0 w 598917"/>
                <a:gd name="connsiteY7" fmla="*/ 568478 h 568478"/>
                <a:gd name="connsiteX8" fmla="*/ 142510 w 598917"/>
                <a:gd name="connsiteY8" fmla="*/ 252762 h 568478"/>
                <a:gd name="connsiteX9" fmla="*/ 143217 w 598917"/>
                <a:gd name="connsiteY9" fmla="*/ 252762 h 568478"/>
                <a:gd name="connsiteX10" fmla="*/ 143217 w 598917"/>
                <a:gd name="connsiteY10" fmla="*/ 134244 h 568478"/>
                <a:gd name="connsiteX11" fmla="*/ 223520 w 598917"/>
                <a:gd name="connsiteY11" fmla="*/ 20528 h 568478"/>
                <a:gd name="connsiteX12" fmla="*/ 298603 w 598917"/>
                <a:gd name="connsiteY12" fmla="*/ 2 h 568478"/>
                <a:gd name="connsiteX0" fmla="*/ 298603 w 598917"/>
                <a:gd name="connsiteY0" fmla="*/ 2 h 568478"/>
                <a:gd name="connsiteX1" fmla="*/ 373918 w 598917"/>
                <a:gd name="connsiteY1" fmla="*/ 19676 h 568478"/>
                <a:gd name="connsiteX2" fmla="*/ 448829 w 598917"/>
                <a:gd name="connsiteY2" fmla="*/ 150752 h 568478"/>
                <a:gd name="connsiteX3" fmla="*/ 446328 w 598917"/>
                <a:gd name="connsiteY3" fmla="*/ 150767 h 568478"/>
                <a:gd name="connsiteX4" fmla="*/ 446328 w 598917"/>
                <a:gd name="connsiteY4" fmla="*/ 252762 h 568478"/>
                <a:gd name="connsiteX5" fmla="*/ 446478 w 598917"/>
                <a:gd name="connsiteY5" fmla="*/ 252762 h 568478"/>
                <a:gd name="connsiteX6" fmla="*/ 598917 w 598917"/>
                <a:gd name="connsiteY6" fmla="*/ 565068 h 568478"/>
                <a:gd name="connsiteX7" fmla="*/ 0 w 598917"/>
                <a:gd name="connsiteY7" fmla="*/ 568478 h 568478"/>
                <a:gd name="connsiteX8" fmla="*/ 142510 w 598917"/>
                <a:gd name="connsiteY8" fmla="*/ 252762 h 568478"/>
                <a:gd name="connsiteX9" fmla="*/ 143217 w 598917"/>
                <a:gd name="connsiteY9" fmla="*/ 252762 h 568478"/>
                <a:gd name="connsiteX10" fmla="*/ 143217 w 598917"/>
                <a:gd name="connsiteY10" fmla="*/ 134244 h 568478"/>
                <a:gd name="connsiteX11" fmla="*/ 223520 w 598917"/>
                <a:gd name="connsiteY11" fmla="*/ 20528 h 568478"/>
                <a:gd name="connsiteX12" fmla="*/ 298603 w 598917"/>
                <a:gd name="connsiteY12" fmla="*/ 2 h 56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598917" h="568478">
                  <a:moveTo>
                    <a:pt x="298603" y="2"/>
                  </a:moveTo>
                  <a:cubicBezTo>
                    <a:pt x="324583" y="-145"/>
                    <a:pt x="350602" y="6408"/>
                    <a:pt x="373918" y="19676"/>
                  </a:cubicBezTo>
                  <a:cubicBezTo>
                    <a:pt x="421176" y="46569"/>
                    <a:pt x="449886" y="96804"/>
                    <a:pt x="448829" y="150752"/>
                  </a:cubicBezTo>
                  <a:lnTo>
                    <a:pt x="446328" y="150767"/>
                  </a:lnTo>
                  <a:lnTo>
                    <a:pt x="446328" y="252762"/>
                  </a:lnTo>
                  <a:lnTo>
                    <a:pt x="446478" y="252762"/>
                  </a:lnTo>
                  <a:lnTo>
                    <a:pt x="598917" y="565068"/>
                  </a:lnTo>
                  <a:lnTo>
                    <a:pt x="0" y="568478"/>
                  </a:lnTo>
                  <a:lnTo>
                    <a:pt x="142510" y="252762"/>
                  </a:lnTo>
                  <a:lnTo>
                    <a:pt x="143217" y="252762"/>
                  </a:lnTo>
                  <a:lnTo>
                    <a:pt x="143217" y="134244"/>
                  </a:lnTo>
                  <a:cubicBezTo>
                    <a:pt x="143445" y="138297"/>
                    <a:pt x="164730" y="39613"/>
                    <a:pt x="223520" y="20528"/>
                  </a:cubicBezTo>
                  <a:cubicBezTo>
                    <a:pt x="249418" y="-1846"/>
                    <a:pt x="272623" y="149"/>
                    <a:pt x="298603" y="2"/>
                  </a:cubicBez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 sz="2026"/>
            </a:p>
          </p:txBody>
        </p:sp>
        <p:sp>
          <p:nvSpPr>
            <p:cNvPr id="22" name="Diagonal Stripe 21">
              <a:extLst>
                <a:ext uri="{FF2B5EF4-FFF2-40B4-BE49-F238E27FC236}">
                  <a16:creationId xmlns:a16="http://schemas.microsoft.com/office/drawing/2014/main" id="{382372FB-15D2-45A6-AE0A-3F93F0FA1ED0}"/>
                </a:ext>
              </a:extLst>
            </p:cNvPr>
            <p:cNvSpPr/>
            <p:nvPr/>
          </p:nvSpPr>
          <p:spPr>
            <a:xfrm rot="2700000">
              <a:off x="481093" y="5227028"/>
              <a:ext cx="891751" cy="891623"/>
            </a:xfrm>
            <a:prstGeom prst="diagStrip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 sz="2026"/>
            </a:p>
          </p:txBody>
        </p:sp>
      </p:grpSp>
      <p:sp>
        <p:nvSpPr>
          <p:cNvPr id="73" name="Rectangle 72">
            <a:extLst>
              <a:ext uri="{FF2B5EF4-FFF2-40B4-BE49-F238E27FC236}">
                <a16:creationId xmlns:a16="http://schemas.microsoft.com/office/drawing/2014/main" id="{C32CF3F9-A0BD-429E-9B8C-003A690A34DF}"/>
              </a:ext>
            </a:extLst>
          </p:cNvPr>
          <p:cNvSpPr/>
          <p:nvPr/>
        </p:nvSpPr>
        <p:spPr>
          <a:xfrm>
            <a:off x="71438" y="584200"/>
            <a:ext cx="4152900" cy="107315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rtl="1">
              <a:defRPr/>
            </a:pPr>
            <a:r>
              <a:rPr lang="ar-SA" sz="4400" b="1" dirty="0">
                <a:solidFill>
                  <a:schemeClr val="tx1"/>
                </a:solidFill>
              </a:rPr>
              <a:t>حول دراسة </a:t>
            </a:r>
            <a:r>
              <a:rPr lang="en-US" sz="4400" b="1" dirty="0">
                <a:solidFill>
                  <a:schemeClr val="tx1"/>
                </a:solidFill>
              </a:rPr>
              <a:t>PISA</a:t>
            </a:r>
            <a:endParaRPr lang="ko-KR" altLang="en-US" sz="4400" b="1" dirty="0">
              <a:solidFill>
                <a:schemeClr val="tx1"/>
              </a:solidFill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600738C0-0B80-468E-A756-05B3DF0FCD9C}"/>
              </a:ext>
            </a:extLst>
          </p:cNvPr>
          <p:cNvSpPr/>
          <p:nvPr/>
        </p:nvSpPr>
        <p:spPr>
          <a:xfrm>
            <a:off x="8270875" y="3778250"/>
            <a:ext cx="323850" cy="323850"/>
          </a:xfrm>
          <a:prstGeom prst="rect">
            <a:avLst/>
          </a:prstGeom>
          <a:solidFill>
            <a:schemeClr val="accent2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en-US" altLang="ko-KR" sz="1200" dirty="0"/>
              <a:t>2</a:t>
            </a:r>
            <a:endParaRPr lang="ko-KR" altLang="en-US" sz="1200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9505A8A7-20C5-4AA8-B0C4-AFAA483EE7A9}"/>
              </a:ext>
            </a:extLst>
          </p:cNvPr>
          <p:cNvSpPr/>
          <p:nvPr/>
        </p:nvSpPr>
        <p:spPr>
          <a:xfrm>
            <a:off x="8270875" y="2979738"/>
            <a:ext cx="323850" cy="32385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en-US" altLang="ko-KR" sz="1200" dirty="0"/>
              <a:t>1</a:t>
            </a:r>
            <a:endParaRPr lang="ko-KR" altLang="en-US" sz="1200" dirty="0"/>
          </a:p>
        </p:txBody>
      </p:sp>
      <p:sp>
        <p:nvSpPr>
          <p:cNvPr id="48134" name="مستطيل 1">
            <a:extLst>
              <a:ext uri="{FF2B5EF4-FFF2-40B4-BE49-F238E27FC236}">
                <a16:creationId xmlns:a16="http://schemas.microsoft.com/office/drawing/2014/main" id="{2998E302-133F-4917-9620-35329F040B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5713" y="2881313"/>
            <a:ext cx="5570537" cy="68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just" rtl="1" eaLnBrk="1" hangingPunct="1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FontTx/>
              <a:buNone/>
            </a:pPr>
            <a:r>
              <a:rPr lang="ar-SA" altLang="en-US" sz="1800" b="1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بدأت سلسلة دراسات </a:t>
            </a:r>
            <a:r>
              <a:rPr lang="en-US" altLang="en-US" sz="1800" b="1"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(PISA)</a:t>
            </a:r>
            <a:r>
              <a:rPr lang="ar-SA" altLang="en-US" sz="1800" b="1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 في العام 2000 بمشاركة واسعة من أنظمة تربوية في أنحاء المعمورة.</a:t>
            </a:r>
          </a:p>
        </p:txBody>
      </p:sp>
      <p:sp>
        <p:nvSpPr>
          <p:cNvPr id="48135" name="مستطيل 15">
            <a:extLst>
              <a:ext uri="{FF2B5EF4-FFF2-40B4-BE49-F238E27FC236}">
                <a16:creationId xmlns:a16="http://schemas.microsoft.com/office/drawing/2014/main" id="{C77EB899-3CD2-4683-B953-33C06738F3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4250" y="3597275"/>
            <a:ext cx="4572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just" rtl="1" eaLnBrk="1" hangingPunct="1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FontTx/>
              <a:buNone/>
            </a:pPr>
            <a:r>
              <a:rPr lang="ar-SA" altLang="en-US" sz="1800" b="1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تهدف دراسة</a:t>
            </a:r>
            <a:r>
              <a:rPr lang="en-US" altLang="en-US" sz="1800" b="1"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(PISA)</a:t>
            </a:r>
            <a:r>
              <a:rPr lang="ar-SA" altLang="en-US" sz="1800" b="1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 لتقييم المعارف والمهارات والكفايات للطلبة في ثلاثة محاور/ محتويات دراسية هي:</a:t>
            </a:r>
            <a:endParaRPr lang="en-US" altLang="en-US" sz="18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0" name="Rectangle 2">
            <a:extLst>
              <a:ext uri="{FF2B5EF4-FFF2-40B4-BE49-F238E27FC236}">
                <a16:creationId xmlns:a16="http://schemas.microsoft.com/office/drawing/2014/main" id="{74653E0F-06A0-430D-94EA-2DD4FAF50BB9}"/>
              </a:ext>
            </a:extLst>
          </p:cNvPr>
          <p:cNvSpPr/>
          <p:nvPr/>
        </p:nvSpPr>
        <p:spPr>
          <a:xfrm>
            <a:off x="7569200" y="4392613"/>
            <a:ext cx="1403350" cy="7747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2000" b="1" dirty="0">
                <a:solidFill>
                  <a:schemeClr val="tx1"/>
                </a:solidFill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القرائية </a:t>
            </a:r>
          </a:p>
          <a:p>
            <a:pPr algn="ctr">
              <a:defRPr/>
            </a:pPr>
            <a:r>
              <a:rPr lang="ar-SA" sz="2000" b="1" dirty="0">
                <a:solidFill>
                  <a:schemeClr val="tx1"/>
                </a:solidFill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باللغة الأم</a:t>
            </a:r>
            <a:endParaRPr lang="ko-KR" altLang="en-US" sz="2000" b="1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  <p:sp>
        <p:nvSpPr>
          <p:cNvPr id="71" name="Rectangle 2">
            <a:extLst>
              <a:ext uri="{FF2B5EF4-FFF2-40B4-BE49-F238E27FC236}">
                <a16:creationId xmlns:a16="http://schemas.microsoft.com/office/drawing/2014/main" id="{AFFD7E7E-D10C-49A3-8FAB-A76CB755954A}"/>
              </a:ext>
            </a:extLst>
          </p:cNvPr>
          <p:cNvSpPr/>
          <p:nvPr/>
        </p:nvSpPr>
        <p:spPr>
          <a:xfrm>
            <a:off x="5810250" y="4425950"/>
            <a:ext cx="1403350" cy="7747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2800" b="1" dirty="0">
                <a:solidFill>
                  <a:schemeClr val="tx1"/>
                </a:solidFill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العلوم</a:t>
            </a:r>
            <a:endParaRPr lang="ko-KR" altLang="en-US" sz="2700" b="1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  <p:sp>
        <p:nvSpPr>
          <p:cNvPr id="72" name="Rectangle 2">
            <a:extLst>
              <a:ext uri="{FF2B5EF4-FFF2-40B4-BE49-F238E27FC236}">
                <a16:creationId xmlns:a16="http://schemas.microsoft.com/office/drawing/2014/main" id="{96BB5193-5715-4628-9B7B-EA059BCA8532}"/>
              </a:ext>
            </a:extLst>
          </p:cNvPr>
          <p:cNvSpPr/>
          <p:nvPr/>
        </p:nvSpPr>
        <p:spPr>
          <a:xfrm>
            <a:off x="3865563" y="4425950"/>
            <a:ext cx="1401762" cy="774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2800" b="1" dirty="0">
                <a:solidFill>
                  <a:schemeClr val="tx1"/>
                </a:solidFill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الرياضيات</a:t>
            </a:r>
            <a:endParaRPr lang="ko-KR" altLang="en-US" sz="2700" b="1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  <p:sp>
        <p:nvSpPr>
          <p:cNvPr id="75" name="Rectangle 73">
            <a:extLst>
              <a:ext uri="{FF2B5EF4-FFF2-40B4-BE49-F238E27FC236}">
                <a16:creationId xmlns:a16="http://schemas.microsoft.com/office/drawing/2014/main" id="{ED75C9AB-291A-4C76-9CBE-97C622803FEC}"/>
              </a:ext>
            </a:extLst>
          </p:cNvPr>
          <p:cNvSpPr/>
          <p:nvPr/>
        </p:nvSpPr>
        <p:spPr>
          <a:xfrm>
            <a:off x="8270875" y="5637213"/>
            <a:ext cx="323850" cy="323850"/>
          </a:xfrm>
          <a:prstGeom prst="rect">
            <a:avLst/>
          </a:prstGeom>
          <a:solidFill>
            <a:schemeClr val="accent4">
              <a:lumMod val="75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en-US" altLang="ko-KR" sz="1200" dirty="0"/>
              <a:t>3</a:t>
            </a:r>
            <a:endParaRPr lang="ko-KR" altLang="en-US" sz="1200" dirty="0"/>
          </a:p>
        </p:txBody>
      </p:sp>
      <p:sp>
        <p:nvSpPr>
          <p:cNvPr id="48140" name="مستطيل 29">
            <a:extLst>
              <a:ext uri="{FF2B5EF4-FFF2-40B4-BE49-F238E27FC236}">
                <a16:creationId xmlns:a16="http://schemas.microsoft.com/office/drawing/2014/main" id="{8AA8CA3B-4790-4927-A551-612B5F985D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875" y="5456238"/>
            <a:ext cx="7445375" cy="750975"/>
          </a:xfrm>
          <a:prstGeom prst="rect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rtl="1" eaLnBrk="1" hangingPunct="1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FontTx/>
              <a:buNone/>
              <a:defRPr/>
            </a:pPr>
            <a:r>
              <a:rPr lang="ar-SA" altLang="en-US" sz="2000" b="1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سيكون الموضوع البؤري في دراسة عام 2022 هو الرياضيات مع تركيز أقل على المحورين الآخرين. وستشارك فلسطين في مكون التفكير الناقد ايضا</a:t>
            </a:r>
            <a:endParaRPr lang="en-US" altLang="en-US" sz="2000" b="1" dirty="0">
              <a:latin typeface="Calibri" panose="020F0502020204030204" pitchFamily="34" charset="0"/>
              <a:ea typeface="Calibri" panose="020F0502020204030204" pitchFamily="34" charset="0"/>
              <a:cs typeface="Simplified Arabic" panose="02020603050405020304" pitchFamily="18" charset="-78"/>
            </a:endParaRPr>
          </a:p>
        </p:txBody>
      </p:sp>
      <p:sp>
        <p:nvSpPr>
          <p:cNvPr id="29" name="Rectangle 2">
            <a:extLst>
              <a:ext uri="{FF2B5EF4-FFF2-40B4-BE49-F238E27FC236}">
                <a16:creationId xmlns:a16="http://schemas.microsoft.com/office/drawing/2014/main" id="{F4210CD2-35FC-433F-9D9C-FFECE8FA8A9D}"/>
              </a:ext>
            </a:extLst>
          </p:cNvPr>
          <p:cNvSpPr/>
          <p:nvPr/>
        </p:nvSpPr>
        <p:spPr>
          <a:xfrm>
            <a:off x="1104343" y="4392613"/>
            <a:ext cx="2419907" cy="93993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16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تمت إضافة </a:t>
            </a:r>
          </a:p>
          <a:p>
            <a:pPr algn="ctr">
              <a:defRPr/>
            </a:pPr>
            <a:r>
              <a:rPr lang="ar-SA" sz="1600" b="1" dirty="0">
                <a:solidFill>
                  <a:schemeClr val="tx1"/>
                </a:solidFill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التفكير الناقد </a:t>
            </a:r>
            <a:r>
              <a:rPr lang="ar-SA" sz="16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والثقافة المالية </a:t>
            </a:r>
            <a:endParaRPr lang="ko-KR" altLang="en-US" sz="1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DAA5B3-B192-45C2-A72C-1A4323C32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11138"/>
            <a:ext cx="6477000" cy="322262"/>
          </a:xfrm>
        </p:spPr>
        <p:txBody>
          <a:bodyPr rtlCol="0">
            <a:noAutofit/>
          </a:bodyPr>
          <a:lstStyle/>
          <a:p>
            <a:pPr rtl="1" eaLnBrk="1" fontAlgn="auto" hangingPunct="1">
              <a:spcAft>
                <a:spcPts val="0"/>
              </a:spcAft>
              <a:defRPr/>
            </a:pPr>
            <a:r>
              <a:rPr lang="ar-SA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حول دراسة </a:t>
            </a: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PISA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0AFB844-B39A-418B-946C-B58C0182DAFD}"/>
              </a:ext>
            </a:extLst>
          </p:cNvPr>
          <p:cNvSpPr txBox="1"/>
          <p:nvPr/>
        </p:nvSpPr>
        <p:spPr>
          <a:xfrm>
            <a:off x="407988" y="817563"/>
            <a:ext cx="7761287" cy="296305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 rtl="1" eaLnBrk="1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ar-SA" b="1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 تستهدف الدراسة الطلبة من الفئات العمرية (15 و 16 سنة).</a:t>
            </a:r>
          </a:p>
          <a:p>
            <a:pPr algn="just" rtl="1" eaLnBrk="1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ar-SA" b="1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وفي السياق الفلسطيني ستكون الفئة المستهدفة في الدراسة طلبة الصف العاشر.</a:t>
            </a:r>
          </a:p>
          <a:p>
            <a:pPr algn="just" rtl="1" eaLnBrk="1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defRPr/>
            </a:pPr>
            <a:endParaRPr lang="ar-SA" b="1" dirty="0">
              <a:latin typeface="Calibri" panose="020F0502020204030204" pitchFamily="34" charset="0"/>
              <a:ea typeface="Calibri" panose="020F0502020204030204" pitchFamily="34" charset="0"/>
              <a:cs typeface="Simplified Arabic" panose="02020603050405020304" pitchFamily="18" charset="-78"/>
            </a:endParaRPr>
          </a:p>
          <a:p>
            <a:pPr algn="just" rtl="1" eaLnBrk="1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ar-SA" b="1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سيتم تجريب ادوات الدراسة على عينة تجريبية في جناحي الوطن في شهر ابريل 2021 </a:t>
            </a:r>
          </a:p>
          <a:p>
            <a:pPr algn="just" rtl="1" eaLnBrk="1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ar-SA" b="1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ستطبق أدوات الدراسة بصورة رسمية (اختبارات التحصيل المحوسبة، واستبيانات المدرسة والطلبة والجاهزية الحاسوبية وكلها أدوات محوسبة) مع نهاية العام الدراسي 2022 على عينات ممثلة من مدارس فلسطين.</a:t>
            </a:r>
            <a:endParaRPr lang="en-US" b="1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 rtl="1" eaLnBrk="1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defRPr/>
            </a:pPr>
            <a:endParaRPr lang="en-US" b="1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grpSp>
        <p:nvGrpSpPr>
          <p:cNvPr id="49156" name="Group 18">
            <a:extLst>
              <a:ext uri="{FF2B5EF4-FFF2-40B4-BE49-F238E27FC236}">
                <a16:creationId xmlns:a16="http://schemas.microsoft.com/office/drawing/2014/main" id="{A5F4F4AA-E798-456A-AB6D-6ECCC397911A}"/>
              </a:ext>
            </a:extLst>
          </p:cNvPr>
          <p:cNvGrpSpPr>
            <a:grpSpLocks/>
          </p:cNvGrpSpPr>
          <p:nvPr/>
        </p:nvGrpSpPr>
        <p:grpSpPr bwMode="auto">
          <a:xfrm>
            <a:off x="0" y="5945188"/>
            <a:ext cx="9144000" cy="228600"/>
            <a:chOff x="0" y="3810000"/>
            <a:chExt cx="6846678" cy="152400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E572F302-9923-4CD7-AA59-693BD424C5D7}"/>
                </a:ext>
              </a:extLst>
            </p:cNvPr>
            <p:cNvSpPr/>
            <p:nvPr/>
          </p:nvSpPr>
          <p:spPr>
            <a:xfrm>
              <a:off x="0" y="3810000"/>
              <a:ext cx="1371713" cy="1524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B9C30D71-72B4-491C-888D-D19996E5CFC8}"/>
                </a:ext>
              </a:extLst>
            </p:cNvPr>
            <p:cNvSpPr/>
            <p:nvPr/>
          </p:nvSpPr>
          <p:spPr>
            <a:xfrm>
              <a:off x="1371713" y="3810000"/>
              <a:ext cx="1371713" cy="152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740949CF-DB1B-44C7-A129-699E556C7067}"/>
                </a:ext>
              </a:extLst>
            </p:cNvPr>
            <p:cNvSpPr/>
            <p:nvPr/>
          </p:nvSpPr>
          <p:spPr>
            <a:xfrm>
              <a:off x="2743426" y="3810000"/>
              <a:ext cx="1371713" cy="152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252968FC-0FAC-4B00-AAF9-61E4755B9E6D}"/>
                </a:ext>
              </a:extLst>
            </p:cNvPr>
            <p:cNvSpPr/>
            <p:nvPr/>
          </p:nvSpPr>
          <p:spPr>
            <a:xfrm flipH="1">
              <a:off x="4115139" y="3810000"/>
              <a:ext cx="1371713" cy="1524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09F521EA-C5F0-410C-966E-D3903D0035D7}"/>
                </a:ext>
              </a:extLst>
            </p:cNvPr>
            <p:cNvSpPr/>
            <p:nvPr/>
          </p:nvSpPr>
          <p:spPr>
            <a:xfrm flipH="1">
              <a:off x="5474965" y="3810000"/>
              <a:ext cx="1371713" cy="1524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49157" name="Slide Number Placeholder 2">
            <a:extLst>
              <a:ext uri="{FF2B5EF4-FFF2-40B4-BE49-F238E27FC236}">
                <a16:creationId xmlns:a16="http://schemas.microsoft.com/office/drawing/2014/main" id="{3ECC73B7-F3FA-4190-ABCD-D4FE4C5F7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8686800" y="6477000"/>
            <a:ext cx="381000" cy="250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10DBCA0-2005-4273-9284-DE9799037803}" type="slidenum">
              <a:rPr lang="en-US" altLang="en-US" sz="10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000">
              <a:solidFill>
                <a:schemeClr val="bg1"/>
              </a:solidFill>
            </a:endParaRPr>
          </a:p>
        </p:txBody>
      </p:sp>
      <p:sp>
        <p:nvSpPr>
          <p:cNvPr id="49158" name="مربع نص 3">
            <a:extLst>
              <a:ext uri="{FF2B5EF4-FFF2-40B4-BE49-F238E27FC236}">
                <a16:creationId xmlns:a16="http://schemas.microsoft.com/office/drawing/2014/main" id="{71FBA2DC-7979-4192-97FD-676A0811B1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838" y="100013"/>
            <a:ext cx="981075" cy="5318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pic>
        <p:nvPicPr>
          <p:cNvPr id="49159" name="صورة 3">
            <a:extLst>
              <a:ext uri="{FF2B5EF4-FFF2-40B4-BE49-F238E27FC236}">
                <a16:creationId xmlns:a16="http://schemas.microsoft.com/office/drawing/2014/main" id="{5E67EAC1-A791-4FD2-8702-83CFF6C062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0437" y="3854047"/>
            <a:ext cx="2219325" cy="201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160" name="صورة 6">
            <a:extLst>
              <a:ext uri="{FF2B5EF4-FFF2-40B4-BE49-F238E27FC236}">
                <a16:creationId xmlns:a16="http://schemas.microsoft.com/office/drawing/2014/main" id="{8143B4BC-EBC9-4172-9580-8B50BF05E4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2625" y="2216150"/>
            <a:ext cx="515938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161" name="صورة 7">
            <a:extLst>
              <a:ext uri="{FF2B5EF4-FFF2-40B4-BE49-F238E27FC236}">
                <a16:creationId xmlns:a16="http://schemas.microsoft.com/office/drawing/2014/main" id="{2C2C422F-5F14-4FF0-88D5-C5503F617B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9938" y="1014413"/>
            <a:ext cx="487362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057D8DF-4B6C-47BB-86E1-124F0B6FE86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42888" y="192088"/>
            <a:ext cx="8680450" cy="723900"/>
          </a:xfrm>
        </p:spPr>
        <p:txBody>
          <a:bodyPr/>
          <a:lstStyle/>
          <a:p>
            <a:pPr rtl="1">
              <a:defRPr/>
            </a:pPr>
            <a:r>
              <a:rPr lang="ar-SA" dirty="0"/>
              <a:t>جدوى المشاركة في دراسة </a:t>
            </a:r>
            <a:r>
              <a:rPr lang="en-US" dirty="0"/>
              <a:t> PISA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89383C4-94CC-42FA-9C0A-53424D80F45A}"/>
              </a:ext>
            </a:extLst>
          </p:cNvPr>
          <p:cNvGraphicFramePr>
            <a:graphicFrameLocks noGrp="1"/>
          </p:cNvGraphicFramePr>
          <p:nvPr/>
        </p:nvGraphicFramePr>
        <p:xfrm>
          <a:off x="852488" y="1516063"/>
          <a:ext cx="2395537" cy="510381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17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52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17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380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b="1" dirty="0">
                        <a:solidFill>
                          <a:srgbClr val="76B1D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61" marR="68561" marT="34355" marB="34355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61" marR="68561" marT="34355" marB="34355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b="1" dirty="0">
                        <a:solidFill>
                          <a:srgbClr val="76B1D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61" marR="68561" marT="34355" marB="34355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546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3000" b="1" dirty="0">
                        <a:solidFill>
                          <a:srgbClr val="76B1D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61" marR="68561" marT="34355" marB="34355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7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03</a:t>
                      </a:r>
                      <a:endParaRPr lang="ko-KR" altLang="en-US" sz="27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61" marR="68561" marT="34355" marB="34355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3000" b="1" dirty="0">
                        <a:solidFill>
                          <a:srgbClr val="76B1D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61" marR="68561" marT="34355" marB="34355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91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100" b="1" dirty="0">
                        <a:solidFill>
                          <a:srgbClr val="76B1D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61" marR="68561" marT="34355" marB="34355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altLang="en-US" sz="1800" b="1" kern="12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Simplified Arabic" panose="02020603050405020304" pitchFamily="18" charset="-78"/>
                        </a:rPr>
                        <a:t>على المستوى التربوي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1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61" marR="68561" marT="34355" marB="34355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100" b="1" dirty="0">
                        <a:solidFill>
                          <a:srgbClr val="76B1D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61" marR="68561" marT="34355" marB="34355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417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1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61" marR="68561" marT="34355" marB="34355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1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61" marR="68561" marT="34355" marB="34355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1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61" marR="68561" marT="34355" marB="34355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676">
                <a:tc>
                  <a:txBody>
                    <a:bodyPr/>
                    <a:lstStyle/>
                    <a:p>
                      <a:pPr algn="l"/>
                      <a:endParaRPr lang="ko-KR" altLang="en-US" sz="9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61" marR="68561" marT="34355" marB="34355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1" eaLnBrk="1" fontAlgn="auto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altLang="en-US" sz="1400" b="1" kern="12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Simplified Arabic" panose="02020603050405020304" pitchFamily="18" charset="-78"/>
                        </a:rPr>
                        <a:t>المشاركة في الدراسة تمثل المشاركة الأولى في تاريخ النظام التربوي</a:t>
                      </a:r>
                    </a:p>
                    <a:p>
                      <a:pPr marL="0" marR="0" indent="0" algn="just" defTabSz="914400" rtl="1" eaLnBrk="1" fontAlgn="auto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400" b="1" kern="1200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Simplified Arabic" panose="02020603050405020304" pitchFamily="18" charset="-78"/>
                        </a:rPr>
                        <a:t> </a:t>
                      </a:r>
                      <a:r>
                        <a:rPr lang="ar-SA" altLang="en-US" sz="1400" b="1" kern="12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Simplified Arabic" panose="02020603050405020304" pitchFamily="18" charset="-78"/>
                        </a:rPr>
                        <a:t>ستكون فلسطين من بين أكثر من 86 دولة مشاركة في الدراسة في العالم.</a:t>
                      </a:r>
                      <a:endParaRPr lang="en-US" altLang="en-US" sz="1400" b="1" kern="12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Simplified Arabic" panose="02020603050405020304" pitchFamily="18" charset="-78"/>
                      </a:endParaRPr>
                    </a:p>
                    <a:p>
                      <a:pPr marL="0" marR="0" indent="0" algn="just" defTabSz="914400" rtl="1" eaLnBrk="1" fontAlgn="auto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kern="12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Simplified Arabic" panose="02020603050405020304" pitchFamily="18" charset="-78"/>
                      </a:endParaRPr>
                    </a:p>
                  </a:txBody>
                  <a:tcPr marL="68561" marR="68561" marT="34355" marB="34355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1" eaLnBrk="1" fontAlgn="auto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kern="12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Simplified Arabic" panose="02020603050405020304" pitchFamily="18" charset="-78"/>
                      </a:endParaRPr>
                    </a:p>
                  </a:txBody>
                  <a:tcPr marL="68561" marR="68561" marT="34355" marB="34355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08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9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61" marR="68561" marT="34355" marB="34355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9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61" marR="68561" marT="34355" marB="34355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9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61" marR="68561" marT="34355" marB="34355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16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9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61" marR="68561" marT="34355" marB="34355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9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61" marR="68561" marT="34355" marB="34355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9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61" marR="68561" marT="34355" marB="34355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Block Arc 14">
            <a:extLst>
              <a:ext uri="{FF2B5EF4-FFF2-40B4-BE49-F238E27FC236}">
                <a16:creationId xmlns:a16="http://schemas.microsoft.com/office/drawing/2014/main" id="{512C976D-B031-433B-89AE-743FEA51926B}"/>
              </a:ext>
            </a:extLst>
          </p:cNvPr>
          <p:cNvSpPr>
            <a:spLocks noChangeAspect="1"/>
          </p:cNvSpPr>
          <p:nvPr/>
        </p:nvSpPr>
        <p:spPr>
          <a:xfrm rot="2700000">
            <a:off x="2126457" y="1056481"/>
            <a:ext cx="215900" cy="627063"/>
          </a:xfrm>
          <a:custGeom>
            <a:avLst/>
            <a:gdLst/>
            <a:ahLst/>
            <a:cxnLst/>
            <a:rect l="l" t="t" r="r" b="b"/>
            <a:pathLst>
              <a:path w="287972" h="836332">
                <a:moveTo>
                  <a:pt x="30729" y="55075"/>
                </a:moveTo>
                <a:cubicBezTo>
                  <a:pt x="42478" y="40106"/>
                  <a:pt x="57261" y="27376"/>
                  <a:pt x="74493" y="17880"/>
                </a:cubicBezTo>
                <a:cubicBezTo>
                  <a:pt x="97470" y="5219"/>
                  <a:pt x="122980" y="-693"/>
                  <a:pt x="148292" y="64"/>
                </a:cubicBezTo>
                <a:cubicBezTo>
                  <a:pt x="173603" y="822"/>
                  <a:pt x="198714" y="8247"/>
                  <a:pt x="220893" y="22259"/>
                </a:cubicBezTo>
                <a:cubicBezTo>
                  <a:pt x="261840" y="48130"/>
                  <a:pt x="286805" y="92672"/>
                  <a:pt x="287621" y="140576"/>
                </a:cubicBezTo>
                <a:lnTo>
                  <a:pt x="287972" y="140576"/>
                </a:lnTo>
                <a:lnTo>
                  <a:pt x="287972" y="752171"/>
                </a:lnTo>
                <a:lnTo>
                  <a:pt x="287091" y="752171"/>
                </a:lnTo>
                <a:cubicBezTo>
                  <a:pt x="287327" y="779980"/>
                  <a:pt x="272899" y="806109"/>
                  <a:pt x="248733" y="821844"/>
                </a:cubicBezTo>
                <a:cubicBezTo>
                  <a:pt x="221789" y="839389"/>
                  <a:pt x="187151" y="841125"/>
                  <a:pt x="158504" y="826368"/>
                </a:cubicBezTo>
                <a:cubicBezTo>
                  <a:pt x="134819" y="814168"/>
                  <a:pt x="118430" y="792350"/>
                  <a:pt x="116163" y="766892"/>
                </a:cubicBezTo>
                <a:lnTo>
                  <a:pt x="111480" y="734732"/>
                </a:lnTo>
                <a:lnTo>
                  <a:pt x="111480" y="300602"/>
                </a:lnTo>
                <a:cubicBezTo>
                  <a:pt x="111480" y="292074"/>
                  <a:pt x="114937" y="284352"/>
                  <a:pt x="120526" y="278763"/>
                </a:cubicBezTo>
                <a:cubicBezTo>
                  <a:pt x="126115" y="273174"/>
                  <a:pt x="133837" y="269717"/>
                  <a:pt x="142365" y="269717"/>
                </a:cubicBezTo>
                <a:cubicBezTo>
                  <a:pt x="159423" y="269717"/>
                  <a:pt x="173251" y="283545"/>
                  <a:pt x="173251" y="300602"/>
                </a:cubicBezTo>
                <a:lnTo>
                  <a:pt x="173251" y="751930"/>
                </a:lnTo>
                <a:cubicBezTo>
                  <a:pt x="173648" y="760601"/>
                  <a:pt x="179233" y="768379"/>
                  <a:pt x="187804" y="772291"/>
                </a:cubicBezTo>
                <a:cubicBezTo>
                  <a:pt x="196159" y="776105"/>
                  <a:pt x="206075" y="775650"/>
                  <a:pt x="213975" y="771093"/>
                </a:cubicBezTo>
                <a:cubicBezTo>
                  <a:pt x="221241" y="766901"/>
                  <a:pt x="225775" y="759840"/>
                  <a:pt x="226208" y="752171"/>
                </a:cubicBezTo>
                <a:lnTo>
                  <a:pt x="226201" y="752171"/>
                </a:lnTo>
                <a:lnTo>
                  <a:pt x="226201" y="148909"/>
                </a:lnTo>
                <a:lnTo>
                  <a:pt x="225816" y="148886"/>
                </a:lnTo>
                <a:cubicBezTo>
                  <a:pt x="227602" y="119067"/>
                  <a:pt x="213026" y="90638"/>
                  <a:pt x="187772" y="74682"/>
                </a:cubicBezTo>
                <a:cubicBezTo>
                  <a:pt x="162518" y="58727"/>
                  <a:pt x="130584" y="57771"/>
                  <a:pt x="104421" y="72189"/>
                </a:cubicBezTo>
                <a:cubicBezTo>
                  <a:pt x="78258" y="86606"/>
                  <a:pt x="62009" y="114114"/>
                  <a:pt x="62009" y="143986"/>
                </a:cubicBezTo>
                <a:lnTo>
                  <a:pt x="61771" y="143986"/>
                </a:lnTo>
                <a:lnTo>
                  <a:pt x="61771" y="393381"/>
                </a:lnTo>
                <a:lnTo>
                  <a:pt x="58623" y="371761"/>
                </a:lnTo>
                <a:lnTo>
                  <a:pt x="0" y="450367"/>
                </a:lnTo>
                <a:lnTo>
                  <a:pt x="0" y="132171"/>
                </a:lnTo>
                <a:lnTo>
                  <a:pt x="999" y="132171"/>
                </a:lnTo>
                <a:cubicBezTo>
                  <a:pt x="2830" y="103721"/>
                  <a:pt x="13525" y="76996"/>
                  <a:pt x="30729" y="55075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2025">
              <a:solidFill>
                <a:schemeClr val="tx1"/>
              </a:solidFill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8F7F752-1779-42DF-A432-EB2D9FAB98ED}"/>
              </a:ext>
            </a:extLst>
          </p:cNvPr>
          <p:cNvGraphicFramePr>
            <a:graphicFrameLocks noGrp="1"/>
          </p:cNvGraphicFramePr>
          <p:nvPr/>
        </p:nvGraphicFramePr>
        <p:xfrm>
          <a:off x="3622675" y="1516063"/>
          <a:ext cx="2492375" cy="495617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07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09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7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34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700" b="1" dirty="0">
                        <a:solidFill>
                          <a:srgbClr val="76B1D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75" marR="68575" marT="34349" marB="34349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7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75" marR="68575" marT="34349" marB="34349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700" b="1" dirty="0">
                        <a:solidFill>
                          <a:srgbClr val="76B1D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75" marR="68575" marT="34349" marB="34349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31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3200" b="1" dirty="0">
                        <a:solidFill>
                          <a:srgbClr val="76B1D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75" marR="68575" marT="34349" marB="34349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8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02</a:t>
                      </a:r>
                      <a:endParaRPr lang="ko-KR" altLang="en-US" sz="28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75" marR="68575" marT="34349" marB="34349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3200" b="1" dirty="0">
                        <a:solidFill>
                          <a:srgbClr val="76B1D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75" marR="68575" marT="34349" marB="34349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363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b="1" dirty="0">
                        <a:solidFill>
                          <a:srgbClr val="76B1D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75" marR="68575" marT="34349" marB="34349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altLang="en-US" sz="2000" b="1" kern="12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Simplified Arabic" panose="02020603050405020304" pitchFamily="18" charset="-78"/>
                        </a:rPr>
                        <a:t>على المستوى السياسي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75" marR="68575" marT="34349" marB="34349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b="1" dirty="0">
                        <a:solidFill>
                          <a:srgbClr val="76B1D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75" marR="68575" marT="34349" marB="34349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53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75" marR="68575" marT="34349" marB="34349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1" eaLnBrk="1" fontAlgn="auto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kern="12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Simplified Arabic" panose="02020603050405020304" pitchFamily="18" charset="-78"/>
                      </a:endParaRPr>
                    </a:p>
                  </a:txBody>
                  <a:tcPr marL="68575" marR="68575" marT="34349" marB="34349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1" eaLnBrk="1" fontAlgn="auto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kern="12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Simplified Arabic" panose="02020603050405020304" pitchFamily="18" charset="-78"/>
                      </a:endParaRPr>
                    </a:p>
                  </a:txBody>
                  <a:tcPr marL="68575" marR="68575" marT="34349" marB="34349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93189">
                <a:tc>
                  <a:txBody>
                    <a:bodyPr/>
                    <a:lstStyle/>
                    <a:p>
                      <a:pPr algn="l"/>
                      <a:endParaRPr lang="ko-KR" altLang="en-US" sz="10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75" marR="68575" marT="34349" marB="34349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1" eaLnBrk="1" fontAlgn="auto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altLang="en-US" sz="1600" b="1" kern="12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Simplified Arabic" panose="02020603050405020304" pitchFamily="18" charset="-78"/>
                        </a:rPr>
                        <a:t>لنتائج هذه الدراسات المقارنة تأثير كبير في تشكيل الرأي العام حول التعليم وطنيا وإقليميا ودوليا، ارتقـاء بالعملية التعليمية.</a:t>
                      </a:r>
                      <a:endParaRPr lang="en-US" altLang="en-US" sz="1600" b="1" kern="12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Simplified Arabic" panose="02020603050405020304" pitchFamily="18" charset="-78"/>
                      </a:endParaRPr>
                    </a:p>
                    <a:p>
                      <a:pPr marL="0" algn="just" defTabSz="914400" rtl="1" eaLnBrk="1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FontTx/>
                        <a:buNone/>
                      </a:pPr>
                      <a:endParaRPr lang="ko-KR" altLang="en-US" sz="1400" kern="12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Simplified Arabic" panose="02020603050405020304" pitchFamily="18" charset="-78"/>
                      </a:endParaRPr>
                    </a:p>
                  </a:txBody>
                  <a:tcPr marL="68575" marR="68575" marT="34349" marB="34349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1" eaLnBrk="1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FontTx/>
                        <a:buNone/>
                      </a:pPr>
                      <a:endParaRPr lang="ko-KR" altLang="en-US" sz="1400" kern="12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Simplified Arabic" panose="02020603050405020304" pitchFamily="18" charset="-78"/>
                      </a:endParaRPr>
                    </a:p>
                  </a:txBody>
                  <a:tcPr marL="68575" marR="68575" marT="34349" marB="34349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17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75" marR="68575" marT="34349" marB="34349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75" marR="68575" marT="34349" marB="34349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75" marR="68575" marT="34349" marB="34349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752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75" marR="68575" marT="34349" marB="34349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0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75" marR="68575" marT="34349" marB="34349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75" marR="68575" marT="34349" marB="34349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FDD5A54-03DC-4A28-AF4C-E3F76B3FF54A}"/>
              </a:ext>
            </a:extLst>
          </p:cNvPr>
          <p:cNvGraphicFramePr>
            <a:graphicFrameLocks noGrp="1"/>
          </p:cNvGraphicFramePr>
          <p:nvPr/>
        </p:nvGraphicFramePr>
        <p:xfrm>
          <a:off x="6324600" y="1606550"/>
          <a:ext cx="2492375" cy="50800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07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09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7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001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b="1" dirty="0">
                        <a:solidFill>
                          <a:srgbClr val="76B1D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1" marR="68581" marT="34289" marB="34289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1" marR="68581" marT="34289" marB="34289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b="1" dirty="0">
                        <a:solidFill>
                          <a:srgbClr val="76B1D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1" marR="68581" marT="34289" marB="34289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980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3000" b="1" dirty="0">
                        <a:solidFill>
                          <a:srgbClr val="76B1D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1" marR="68581" marT="34289" marB="34289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7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01</a:t>
                      </a:r>
                      <a:endParaRPr lang="ko-KR" altLang="en-US" sz="27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1" marR="68581" marT="34289" marB="34289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3000" b="1" dirty="0">
                        <a:solidFill>
                          <a:srgbClr val="76B1D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1" marR="68581" marT="34289" marB="34289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890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100" b="1" dirty="0">
                        <a:solidFill>
                          <a:srgbClr val="76B1D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1" marR="68581" marT="34289" marB="34289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altLang="en-US" sz="18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Simplified Arabic" panose="02020603050405020304" pitchFamily="18" charset="-78"/>
                        </a:rPr>
                        <a:t>على المستوى </a:t>
                      </a:r>
                      <a:r>
                        <a:rPr lang="ar-SA" altLang="en-US" sz="1800" b="1" kern="12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Simplified Arabic" panose="02020603050405020304" pitchFamily="18" charset="-78"/>
                        </a:rPr>
                        <a:t>البحثي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8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1" marR="68581" marT="34289" marB="34289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100" b="1" dirty="0">
                        <a:solidFill>
                          <a:srgbClr val="76B1D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1" marR="68581" marT="34289" marB="34289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0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1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1" marR="68581" marT="34289" marB="34289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1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1" marR="68581" marT="34289" marB="34289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1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1" marR="68581" marT="34289" marB="34289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94512">
                <a:tc>
                  <a:txBody>
                    <a:bodyPr/>
                    <a:lstStyle/>
                    <a:p>
                      <a:pPr algn="l"/>
                      <a:endParaRPr lang="ko-KR" altLang="en-US" sz="9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1" marR="68581" marT="34289" marB="34289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 eaLnBrk="1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FontTx/>
                        <a:buNone/>
                      </a:pPr>
                      <a:r>
                        <a:rPr lang="ar-SA" altLang="en-US" sz="14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Simplified Arabic" panose="02020603050405020304" pitchFamily="18" charset="-78"/>
                        </a:rPr>
                        <a:t>يوفّر بيانات تحصيلية وسياقية مقارنة تمكن الدولة المشاركة من تحديد مكانها ومكانتها </a:t>
                      </a:r>
                      <a:r>
                        <a:rPr lang="ar-SA" altLang="en-US" sz="20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Simplified Arabic" panose="02020603050405020304" pitchFamily="18" charset="-78"/>
                        </a:rPr>
                        <a:t>التعليمية</a:t>
                      </a:r>
                      <a:r>
                        <a:rPr lang="ar-SA" altLang="en-US" sz="14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Simplified Arabic" panose="02020603050405020304" pitchFamily="18" charset="-78"/>
                        </a:rPr>
                        <a:t> على الخريطة التعليمية العالمية</a:t>
                      </a:r>
                    </a:p>
                    <a:p>
                      <a:pPr algn="l"/>
                      <a:endParaRPr lang="ko-KR" altLang="en-US" sz="14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1" marR="68581" marT="34289" marB="34289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ko-KR" altLang="en-US" sz="9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1" marR="68581" marT="34289" marB="34289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532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9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1" marR="68581" marT="34289" marB="34289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 eaLnBrk="1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FontTx/>
                        <a:buNone/>
                      </a:pPr>
                      <a:r>
                        <a:rPr lang="ar-SA" altLang="en-US" sz="14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Simplified Arabic" panose="02020603050405020304" pitchFamily="18" charset="-78"/>
                        </a:rPr>
                        <a:t>توفر للباحثين ومطوري برامج التعليم مؤشرات كمية ونوعية تمكن من ترشيد اتخاذ القرار التربوي وفق أسس علمية بحثية، وبالتالي تمكن من تقييم النجاحات أو الإخفاقات في النظم التربوية. </a:t>
                      </a:r>
                      <a:endParaRPr lang="en-US" altLang="en-US" sz="14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Simplified Arabic" panose="02020603050405020304" pitchFamily="18" charset="-78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1" marR="68581" marT="34289" marB="34289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9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1" marR="68581" marT="34289" marB="34289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75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9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1" marR="68581" marT="34289" marB="34289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9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1" marR="68581" marT="34289" marB="34289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9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1" marR="68581" marT="34289" marB="34289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Block Arc 14">
            <a:extLst>
              <a:ext uri="{FF2B5EF4-FFF2-40B4-BE49-F238E27FC236}">
                <a16:creationId xmlns:a16="http://schemas.microsoft.com/office/drawing/2014/main" id="{96815CC1-DAC3-40F3-A21B-38F89922FE3F}"/>
              </a:ext>
            </a:extLst>
          </p:cNvPr>
          <p:cNvSpPr>
            <a:spLocks noChangeAspect="1"/>
          </p:cNvSpPr>
          <p:nvPr/>
        </p:nvSpPr>
        <p:spPr>
          <a:xfrm rot="2700000">
            <a:off x="4762500" y="1254125"/>
            <a:ext cx="215900" cy="628650"/>
          </a:xfrm>
          <a:custGeom>
            <a:avLst/>
            <a:gdLst/>
            <a:ahLst/>
            <a:cxnLst/>
            <a:rect l="l" t="t" r="r" b="b"/>
            <a:pathLst>
              <a:path w="287972" h="836332">
                <a:moveTo>
                  <a:pt x="30729" y="55075"/>
                </a:moveTo>
                <a:cubicBezTo>
                  <a:pt x="42478" y="40106"/>
                  <a:pt x="57261" y="27376"/>
                  <a:pt x="74493" y="17880"/>
                </a:cubicBezTo>
                <a:cubicBezTo>
                  <a:pt x="97470" y="5219"/>
                  <a:pt x="122980" y="-693"/>
                  <a:pt x="148292" y="64"/>
                </a:cubicBezTo>
                <a:cubicBezTo>
                  <a:pt x="173603" y="822"/>
                  <a:pt x="198714" y="8247"/>
                  <a:pt x="220893" y="22259"/>
                </a:cubicBezTo>
                <a:cubicBezTo>
                  <a:pt x="261840" y="48130"/>
                  <a:pt x="286805" y="92672"/>
                  <a:pt x="287621" y="140576"/>
                </a:cubicBezTo>
                <a:lnTo>
                  <a:pt x="287972" y="140576"/>
                </a:lnTo>
                <a:lnTo>
                  <a:pt x="287972" y="752171"/>
                </a:lnTo>
                <a:lnTo>
                  <a:pt x="287091" y="752171"/>
                </a:lnTo>
                <a:cubicBezTo>
                  <a:pt x="287327" y="779980"/>
                  <a:pt x="272899" y="806109"/>
                  <a:pt x="248733" y="821844"/>
                </a:cubicBezTo>
                <a:cubicBezTo>
                  <a:pt x="221789" y="839389"/>
                  <a:pt x="187151" y="841125"/>
                  <a:pt x="158504" y="826368"/>
                </a:cubicBezTo>
                <a:cubicBezTo>
                  <a:pt x="134819" y="814168"/>
                  <a:pt x="118430" y="792350"/>
                  <a:pt x="116163" y="766892"/>
                </a:cubicBezTo>
                <a:lnTo>
                  <a:pt x="111480" y="734732"/>
                </a:lnTo>
                <a:lnTo>
                  <a:pt x="111480" y="300602"/>
                </a:lnTo>
                <a:cubicBezTo>
                  <a:pt x="111480" y="292074"/>
                  <a:pt x="114937" y="284352"/>
                  <a:pt x="120526" y="278763"/>
                </a:cubicBezTo>
                <a:cubicBezTo>
                  <a:pt x="126115" y="273174"/>
                  <a:pt x="133837" y="269717"/>
                  <a:pt x="142365" y="269717"/>
                </a:cubicBezTo>
                <a:cubicBezTo>
                  <a:pt x="159423" y="269717"/>
                  <a:pt x="173251" y="283545"/>
                  <a:pt x="173251" y="300602"/>
                </a:cubicBezTo>
                <a:lnTo>
                  <a:pt x="173251" y="751930"/>
                </a:lnTo>
                <a:cubicBezTo>
                  <a:pt x="173648" y="760601"/>
                  <a:pt x="179233" y="768379"/>
                  <a:pt x="187804" y="772291"/>
                </a:cubicBezTo>
                <a:cubicBezTo>
                  <a:pt x="196159" y="776105"/>
                  <a:pt x="206075" y="775650"/>
                  <a:pt x="213975" y="771093"/>
                </a:cubicBezTo>
                <a:cubicBezTo>
                  <a:pt x="221241" y="766901"/>
                  <a:pt x="225775" y="759840"/>
                  <a:pt x="226208" y="752171"/>
                </a:cubicBezTo>
                <a:lnTo>
                  <a:pt x="226201" y="752171"/>
                </a:lnTo>
                <a:lnTo>
                  <a:pt x="226201" y="148909"/>
                </a:lnTo>
                <a:lnTo>
                  <a:pt x="225816" y="148886"/>
                </a:lnTo>
                <a:cubicBezTo>
                  <a:pt x="227602" y="119067"/>
                  <a:pt x="213026" y="90638"/>
                  <a:pt x="187772" y="74682"/>
                </a:cubicBezTo>
                <a:cubicBezTo>
                  <a:pt x="162518" y="58727"/>
                  <a:pt x="130584" y="57771"/>
                  <a:pt x="104421" y="72189"/>
                </a:cubicBezTo>
                <a:cubicBezTo>
                  <a:pt x="78258" y="86606"/>
                  <a:pt x="62009" y="114114"/>
                  <a:pt x="62009" y="143986"/>
                </a:cubicBezTo>
                <a:lnTo>
                  <a:pt x="61771" y="143986"/>
                </a:lnTo>
                <a:lnTo>
                  <a:pt x="61771" y="393381"/>
                </a:lnTo>
                <a:lnTo>
                  <a:pt x="58623" y="371761"/>
                </a:lnTo>
                <a:lnTo>
                  <a:pt x="0" y="450367"/>
                </a:lnTo>
                <a:lnTo>
                  <a:pt x="0" y="132171"/>
                </a:lnTo>
                <a:lnTo>
                  <a:pt x="999" y="132171"/>
                </a:lnTo>
                <a:cubicBezTo>
                  <a:pt x="2830" y="103721"/>
                  <a:pt x="13525" y="76996"/>
                  <a:pt x="30729" y="55075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2025">
              <a:solidFill>
                <a:schemeClr val="tx1"/>
              </a:solidFill>
            </a:endParaRPr>
          </a:p>
        </p:txBody>
      </p:sp>
      <p:sp>
        <p:nvSpPr>
          <p:cNvPr id="8" name="Block Arc 14">
            <a:extLst>
              <a:ext uri="{FF2B5EF4-FFF2-40B4-BE49-F238E27FC236}">
                <a16:creationId xmlns:a16="http://schemas.microsoft.com/office/drawing/2014/main" id="{8D3F3E31-E5D0-4082-8628-8A2573425D19}"/>
              </a:ext>
            </a:extLst>
          </p:cNvPr>
          <p:cNvSpPr>
            <a:spLocks noChangeAspect="1"/>
          </p:cNvSpPr>
          <p:nvPr/>
        </p:nvSpPr>
        <p:spPr>
          <a:xfrm rot="2700000">
            <a:off x="7211219" y="1340644"/>
            <a:ext cx="215900" cy="627062"/>
          </a:xfrm>
          <a:custGeom>
            <a:avLst/>
            <a:gdLst/>
            <a:ahLst/>
            <a:cxnLst/>
            <a:rect l="l" t="t" r="r" b="b"/>
            <a:pathLst>
              <a:path w="287972" h="836332">
                <a:moveTo>
                  <a:pt x="30729" y="55075"/>
                </a:moveTo>
                <a:cubicBezTo>
                  <a:pt x="42478" y="40106"/>
                  <a:pt x="57261" y="27376"/>
                  <a:pt x="74493" y="17880"/>
                </a:cubicBezTo>
                <a:cubicBezTo>
                  <a:pt x="97470" y="5219"/>
                  <a:pt x="122980" y="-693"/>
                  <a:pt x="148292" y="64"/>
                </a:cubicBezTo>
                <a:cubicBezTo>
                  <a:pt x="173603" y="822"/>
                  <a:pt x="198714" y="8247"/>
                  <a:pt x="220893" y="22259"/>
                </a:cubicBezTo>
                <a:cubicBezTo>
                  <a:pt x="261840" y="48130"/>
                  <a:pt x="286805" y="92672"/>
                  <a:pt x="287621" y="140576"/>
                </a:cubicBezTo>
                <a:lnTo>
                  <a:pt x="287972" y="140576"/>
                </a:lnTo>
                <a:lnTo>
                  <a:pt x="287972" y="752171"/>
                </a:lnTo>
                <a:lnTo>
                  <a:pt x="287091" y="752171"/>
                </a:lnTo>
                <a:cubicBezTo>
                  <a:pt x="287327" y="779980"/>
                  <a:pt x="272899" y="806109"/>
                  <a:pt x="248733" y="821844"/>
                </a:cubicBezTo>
                <a:cubicBezTo>
                  <a:pt x="221789" y="839389"/>
                  <a:pt x="187151" y="841125"/>
                  <a:pt x="158504" y="826368"/>
                </a:cubicBezTo>
                <a:cubicBezTo>
                  <a:pt x="134819" y="814168"/>
                  <a:pt x="118430" y="792350"/>
                  <a:pt x="116163" y="766892"/>
                </a:cubicBezTo>
                <a:lnTo>
                  <a:pt x="111480" y="734732"/>
                </a:lnTo>
                <a:lnTo>
                  <a:pt x="111480" y="300602"/>
                </a:lnTo>
                <a:cubicBezTo>
                  <a:pt x="111480" y="292074"/>
                  <a:pt x="114937" y="284352"/>
                  <a:pt x="120526" y="278763"/>
                </a:cubicBezTo>
                <a:cubicBezTo>
                  <a:pt x="126115" y="273174"/>
                  <a:pt x="133837" y="269717"/>
                  <a:pt x="142365" y="269717"/>
                </a:cubicBezTo>
                <a:cubicBezTo>
                  <a:pt x="159423" y="269717"/>
                  <a:pt x="173251" y="283545"/>
                  <a:pt x="173251" y="300602"/>
                </a:cubicBezTo>
                <a:lnTo>
                  <a:pt x="173251" y="751930"/>
                </a:lnTo>
                <a:cubicBezTo>
                  <a:pt x="173648" y="760601"/>
                  <a:pt x="179233" y="768379"/>
                  <a:pt x="187804" y="772291"/>
                </a:cubicBezTo>
                <a:cubicBezTo>
                  <a:pt x="196159" y="776105"/>
                  <a:pt x="206075" y="775650"/>
                  <a:pt x="213975" y="771093"/>
                </a:cubicBezTo>
                <a:cubicBezTo>
                  <a:pt x="221241" y="766901"/>
                  <a:pt x="225775" y="759840"/>
                  <a:pt x="226208" y="752171"/>
                </a:cubicBezTo>
                <a:lnTo>
                  <a:pt x="226201" y="752171"/>
                </a:lnTo>
                <a:lnTo>
                  <a:pt x="226201" y="148909"/>
                </a:lnTo>
                <a:lnTo>
                  <a:pt x="225816" y="148886"/>
                </a:lnTo>
                <a:cubicBezTo>
                  <a:pt x="227602" y="119067"/>
                  <a:pt x="213026" y="90638"/>
                  <a:pt x="187772" y="74682"/>
                </a:cubicBezTo>
                <a:cubicBezTo>
                  <a:pt x="162518" y="58727"/>
                  <a:pt x="130584" y="57771"/>
                  <a:pt x="104421" y="72189"/>
                </a:cubicBezTo>
                <a:cubicBezTo>
                  <a:pt x="78258" y="86606"/>
                  <a:pt x="62009" y="114114"/>
                  <a:pt x="62009" y="143986"/>
                </a:cubicBezTo>
                <a:lnTo>
                  <a:pt x="61771" y="143986"/>
                </a:lnTo>
                <a:lnTo>
                  <a:pt x="61771" y="393381"/>
                </a:lnTo>
                <a:lnTo>
                  <a:pt x="58623" y="371761"/>
                </a:lnTo>
                <a:lnTo>
                  <a:pt x="0" y="450367"/>
                </a:lnTo>
                <a:lnTo>
                  <a:pt x="0" y="132171"/>
                </a:lnTo>
                <a:lnTo>
                  <a:pt x="999" y="132171"/>
                </a:lnTo>
                <a:cubicBezTo>
                  <a:pt x="2830" y="103721"/>
                  <a:pt x="13525" y="76996"/>
                  <a:pt x="30729" y="55075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2025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AAD6C-FED3-410B-A1B3-4908109A56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11138"/>
            <a:ext cx="6477000" cy="585787"/>
          </a:xfrm>
        </p:spPr>
        <p:txBody>
          <a:bodyPr rtlCol="0">
            <a:noAutofit/>
          </a:bodyPr>
          <a:lstStyle/>
          <a:p>
            <a:pPr rtl="1" eaLnBrk="1" fontAlgn="auto" hangingPunct="1">
              <a:spcAft>
                <a:spcPts val="0"/>
              </a:spcAft>
              <a:defRPr/>
            </a:pPr>
            <a:r>
              <a:rPr lang="ar-SA" sz="2400" dirty="0"/>
              <a:t>استحقاقات دراسة </a:t>
            </a:r>
            <a:r>
              <a:rPr lang="en-US" sz="2400" dirty="0"/>
              <a:t>PISA</a:t>
            </a:r>
          </a:p>
        </p:txBody>
      </p:sp>
      <p:sp>
        <p:nvSpPr>
          <p:cNvPr id="48134" name="TextBox 26">
            <a:extLst>
              <a:ext uri="{FF2B5EF4-FFF2-40B4-BE49-F238E27FC236}">
                <a16:creationId xmlns:a16="http://schemas.microsoft.com/office/drawing/2014/main" id="{6724E5EC-0074-45F2-BCE4-A3EE5F3704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463" y="3367088"/>
            <a:ext cx="7950200" cy="1680588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9pPr>
          </a:lstStyle>
          <a:p>
            <a:pPr algn="r" rtl="1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defRPr/>
            </a:pPr>
            <a:r>
              <a:rPr lang="ar-SA" altLang="en-US" sz="28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رسوم المشاركة الدولية</a:t>
            </a:r>
          </a:p>
          <a:p>
            <a:pPr algn="r" rtl="1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defRPr/>
            </a:pPr>
            <a:r>
              <a:rPr lang="ar-SA" altLang="en-US" sz="28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تكاليف أنشطة الدراسة الوطنية</a:t>
            </a:r>
            <a:r>
              <a:rPr lang="en-US" altLang="en-US" sz="28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 </a:t>
            </a:r>
            <a:r>
              <a:rPr lang="ar-SA" altLang="en-US" sz="28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حتى التنفيذ</a:t>
            </a:r>
          </a:p>
          <a:p>
            <a:pPr algn="r" rtl="1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defRPr/>
            </a:pPr>
            <a:r>
              <a:rPr lang="ar-SA" altLang="en-US" sz="2800" b="1" dirty="0">
                <a:solidFill>
                  <a:srgbClr val="C00000"/>
                </a:solidFill>
                <a:latin typeface="Calibri" panose="020F0502020204030204" pitchFamily="34" charset="0"/>
                <a:cs typeface="Simplified Arabic" panose="02020603050405020304" pitchFamily="18" charset="-78"/>
              </a:rPr>
              <a:t>تكاليف نشر النتائج وتنفيذ التوصيات </a:t>
            </a:r>
            <a:endParaRPr lang="en-US" altLang="en-US" sz="28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65F09F9-2E36-40C8-BB39-D75B739B9C5D}"/>
              </a:ext>
            </a:extLst>
          </p:cNvPr>
          <p:cNvSpPr txBox="1"/>
          <p:nvPr/>
        </p:nvSpPr>
        <p:spPr>
          <a:xfrm>
            <a:off x="6335713" y="1725613"/>
            <a:ext cx="2498725" cy="58578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استحقاقات ماليّة</a:t>
            </a:r>
            <a:endParaRPr lang="en-US" sz="32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1205" name="Slide Number Placeholder 19">
            <a:extLst>
              <a:ext uri="{FF2B5EF4-FFF2-40B4-BE49-F238E27FC236}">
                <a16:creationId xmlns:a16="http://schemas.microsoft.com/office/drawing/2014/main" id="{19D9F925-D104-4E6E-9DFD-8D097BEEC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29B47BD-CC1A-4837-BD1B-68775455BEBF}" type="slidenum">
              <a:rPr lang="en-US" altLang="en-US" sz="10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000">
              <a:solidFill>
                <a:schemeClr val="bg1"/>
              </a:solidFill>
            </a:endParaRPr>
          </a:p>
        </p:txBody>
      </p:sp>
      <p:sp>
        <p:nvSpPr>
          <p:cNvPr id="51206" name="مربع نص 2">
            <a:extLst>
              <a:ext uri="{FF2B5EF4-FFF2-40B4-BE49-F238E27FC236}">
                <a16:creationId xmlns:a16="http://schemas.microsoft.com/office/drawing/2014/main" id="{C2B01795-6279-4684-B7C8-FB710C0701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838" y="100013"/>
            <a:ext cx="981075" cy="5318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DE72C8-744C-4FFC-B867-5554D5B291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11138"/>
            <a:ext cx="6477000" cy="322262"/>
          </a:xfrm>
        </p:spPr>
        <p:txBody>
          <a:bodyPr rtlCol="0">
            <a:normAutofit fontScale="90000"/>
          </a:bodyPr>
          <a:lstStyle/>
          <a:p>
            <a:pPr rtl="1" eaLnBrk="1" fontAlgn="auto" hangingPunct="1">
              <a:spcAft>
                <a:spcPts val="0"/>
              </a:spcAft>
              <a:defRPr/>
            </a:pPr>
            <a:r>
              <a:rPr lang="ar-SA" dirty="0"/>
              <a:t>استحقاقات دراسة </a:t>
            </a:r>
            <a:r>
              <a:rPr lang="en-US" dirty="0"/>
              <a:t>PISA</a:t>
            </a:r>
          </a:p>
        </p:txBody>
      </p:sp>
      <p:sp>
        <p:nvSpPr>
          <p:cNvPr id="51203" name="TextBox 23">
            <a:extLst>
              <a:ext uri="{FF2B5EF4-FFF2-40B4-BE49-F238E27FC236}">
                <a16:creationId xmlns:a16="http://schemas.microsoft.com/office/drawing/2014/main" id="{A031A7D0-82E4-456D-A219-7F9D2A77F4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54250"/>
            <a:ext cx="8199437" cy="3342453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marL="457200" indent="-457200" algn="just" rtl="1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Font typeface="+mj-lt"/>
              <a:buAutoNum type="arabicPeriod"/>
              <a:defRPr/>
            </a:pPr>
            <a:r>
              <a:rPr lang="ar-SA" altLang="en-US" sz="2000" b="1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وحدة متابعة خاصة في الوزارة ممثلة بمركز البحث والتطوير التربوي  </a:t>
            </a:r>
          </a:p>
          <a:p>
            <a:pPr marL="457200" indent="-457200" algn="just" rtl="1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Font typeface="+mj-lt"/>
              <a:buAutoNum type="arabicPeriod"/>
              <a:defRPr/>
            </a:pPr>
            <a:r>
              <a:rPr lang="ar-SA" altLang="en-US" sz="2000" b="1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فريق عمل وزاري من المختصين في مباحث العلوم، والرياضيات واللغة العربية، </a:t>
            </a:r>
          </a:p>
          <a:p>
            <a:pPr marL="457200" indent="-457200" algn="just" rtl="1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Font typeface="+mj-lt"/>
              <a:buAutoNum type="arabicPeriod"/>
              <a:defRPr/>
            </a:pPr>
            <a:r>
              <a:rPr lang="ar-SA" altLang="en-US" sz="2000" b="1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فريق عمل للمعاينة </a:t>
            </a:r>
          </a:p>
          <a:p>
            <a:pPr marL="457200" indent="-457200" algn="just" rtl="1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Font typeface="+mj-lt"/>
              <a:buAutoNum type="arabicPeriod"/>
              <a:defRPr/>
            </a:pPr>
            <a:r>
              <a:rPr lang="ar-SA" altLang="en-US" sz="2000" b="1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فريق عمل للإحصاء والبيانات </a:t>
            </a:r>
          </a:p>
          <a:p>
            <a:pPr marL="457200" indent="-457200" algn="just" rtl="1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Font typeface="+mj-lt"/>
              <a:buAutoNum type="arabicPeriod"/>
              <a:defRPr/>
            </a:pPr>
            <a:r>
              <a:rPr lang="ar-SA" altLang="en-US" sz="2000" b="1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فريق عمل للتقنيات.</a:t>
            </a:r>
          </a:p>
          <a:p>
            <a:pPr marL="457200" indent="-457200" algn="just" rtl="1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Font typeface="+mj-lt"/>
              <a:buAutoNum type="arabicPeriod"/>
              <a:defRPr/>
            </a:pPr>
            <a:r>
              <a:rPr lang="ar-SA" altLang="en-US" sz="2000" b="1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فريق عمل ميداني: نواة هذا الفريق منسقي البحث والتطوير والجودة في كل مديرية </a:t>
            </a:r>
          </a:p>
          <a:p>
            <a:pPr marL="457200" indent="-457200" algn="just" rtl="1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Font typeface="+mj-lt"/>
              <a:buAutoNum type="arabicPeriod"/>
              <a:defRPr/>
            </a:pPr>
            <a:r>
              <a:rPr lang="ar-SA" altLang="en-US" sz="2000" b="1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فريق من المستشارين والخبراء من الوزارة ومؤسسات التعليم العالي ومراكز البحث من الوطن والمهجر.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4DB4E52-373A-493D-B25E-AE68697F7091}"/>
              </a:ext>
            </a:extLst>
          </p:cNvPr>
          <p:cNvSpPr txBox="1"/>
          <p:nvPr/>
        </p:nvSpPr>
        <p:spPr>
          <a:xfrm>
            <a:off x="6608763" y="1241425"/>
            <a:ext cx="1993900" cy="4619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400" b="1" dirty="0">
                <a:solidFill>
                  <a:srgbClr val="C00000"/>
                </a:solidFill>
              </a:rPr>
              <a:t>استحقاقات بشرية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52229" name="Slide Number Placeholder 19">
            <a:extLst>
              <a:ext uri="{FF2B5EF4-FFF2-40B4-BE49-F238E27FC236}">
                <a16:creationId xmlns:a16="http://schemas.microsoft.com/office/drawing/2014/main" id="{DA23C56E-2B8C-4FBE-B76F-36E36714D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7774020-79C8-49A3-ADFA-08975222AB3A}" type="slidenum">
              <a:rPr lang="en-US" altLang="en-US" sz="10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000">
              <a:solidFill>
                <a:schemeClr val="bg1"/>
              </a:solidFill>
            </a:endParaRPr>
          </a:p>
        </p:txBody>
      </p:sp>
      <p:sp>
        <p:nvSpPr>
          <p:cNvPr id="52230" name="مربع نص 2">
            <a:extLst>
              <a:ext uri="{FF2B5EF4-FFF2-40B4-BE49-F238E27FC236}">
                <a16:creationId xmlns:a16="http://schemas.microsoft.com/office/drawing/2014/main" id="{E6B95A56-5348-4B7A-A9B2-F1B78F6B5E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838" y="100013"/>
            <a:ext cx="981075" cy="5318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i-ux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0A792"/>
      </a:accent1>
      <a:accent2>
        <a:srgbClr val="9BC65B"/>
      </a:accent2>
      <a:accent3>
        <a:srgbClr val="F4A642"/>
      </a:accent3>
      <a:accent4>
        <a:srgbClr val="C64F47"/>
      </a:accent4>
      <a:accent5>
        <a:srgbClr val="42525F"/>
      </a:accent5>
      <a:accent6>
        <a:srgbClr val="B9B9B9"/>
      </a:accent6>
      <a:hlink>
        <a:srgbClr val="0000FF"/>
      </a:hlink>
      <a:folHlink>
        <a:srgbClr val="800080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4445</TotalTime>
  <Words>849</Words>
  <Application>Microsoft Office PowerPoint</Application>
  <PresentationFormat>On-screen Show (4:3)</PresentationFormat>
  <Paragraphs>144</Paragraphs>
  <Slides>21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3" baseType="lpstr">
      <vt:lpstr>Franklin Gothic Book</vt:lpstr>
      <vt:lpstr>Arial</vt:lpstr>
      <vt:lpstr>Franklin Gothic Medium</vt:lpstr>
      <vt:lpstr>Calibri</vt:lpstr>
      <vt:lpstr>Microsoft JhengHei</vt:lpstr>
      <vt:lpstr>Simplified Arabic</vt:lpstr>
      <vt:lpstr>Tahoma</vt:lpstr>
      <vt:lpstr>Malgun Gothic</vt:lpstr>
      <vt:lpstr>Symbol</vt:lpstr>
      <vt:lpstr>Wingdings</vt:lpstr>
      <vt:lpstr>Office Theme</vt:lpstr>
      <vt:lpstr>Microsoft Excel Chart</vt:lpstr>
      <vt:lpstr>PowerPoint Presentation</vt:lpstr>
      <vt:lpstr>PowerPoint Presentation</vt:lpstr>
      <vt:lpstr>PowerPoint Presentation</vt:lpstr>
      <vt:lpstr>مكونات العرض</vt:lpstr>
      <vt:lpstr>PowerPoint Presentation</vt:lpstr>
      <vt:lpstr>حول دراسة PISA</vt:lpstr>
      <vt:lpstr>PowerPoint Presentation</vt:lpstr>
      <vt:lpstr>استحقاقات دراسة PISA</vt:lpstr>
      <vt:lpstr>استحقاقات دراسة PISA</vt:lpstr>
      <vt:lpstr>استحقاقات دراسة PISA</vt:lpstr>
      <vt:lpstr>استحقاقات دراسة PISA</vt:lpstr>
      <vt:lpstr>الإطار الزمني للدراسة</vt:lpstr>
      <vt:lpstr>PowerPoint Presentation</vt:lpstr>
      <vt:lpstr>PowerPoint Presentation</vt:lpstr>
      <vt:lpstr>PowerPoint Presentation</vt:lpstr>
      <vt:lpstr>المجال الأول: التوعية والتعريف بالدراسة</vt:lpstr>
      <vt:lpstr>المجال الثاني: الجاهزية وبناء القدرات </vt:lpstr>
      <vt:lpstr>المجال الثالث: المتابعة والتقييم</vt:lpstr>
      <vt:lpstr>المجال الرابع: المساءلة للتحفيز والتعزيز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ismail - [2010];Abhiranjan</dc:creator>
  <cp:lastModifiedBy>Dr. Matar</cp:lastModifiedBy>
  <cp:revision>321</cp:revision>
  <dcterms:created xsi:type="dcterms:W3CDTF">2015-09-05T10:05:50Z</dcterms:created>
  <dcterms:modified xsi:type="dcterms:W3CDTF">2021-02-13T16:55:27Z</dcterms:modified>
</cp:coreProperties>
</file>